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40" autoAdjust="0"/>
  </p:normalViewPr>
  <p:slideViewPr>
    <p:cSldViewPr snapToGrid="0">
      <p:cViewPr>
        <p:scale>
          <a:sx n="80" d="100"/>
          <a:sy n="80" d="100"/>
        </p:scale>
        <p:origin x="-180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29CEF3-78E4-4B2E-A4C8-F89363A41278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A3BB4D9-3D10-41DE-B4EC-E8ED50572E11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Are you currently on OPT? </a:t>
          </a:r>
          <a:endParaRPr lang="en-US" dirty="0"/>
        </a:p>
      </dgm:t>
    </dgm:pt>
    <dgm:pt modelId="{1368A5F0-0EB8-4C53-AF43-E7F94A0480FF}" type="parTrans" cxnId="{841F9648-8A9D-4469-AD9C-FD50AD242649}">
      <dgm:prSet/>
      <dgm:spPr/>
      <dgm:t>
        <a:bodyPr/>
        <a:lstStyle/>
        <a:p>
          <a:endParaRPr lang="en-US"/>
        </a:p>
      </dgm:t>
    </dgm:pt>
    <dgm:pt modelId="{0885C36C-C1C4-427B-B5A3-2B713BF008E9}" type="sibTrans" cxnId="{841F9648-8A9D-4469-AD9C-FD50AD242649}">
      <dgm:prSet/>
      <dgm:spPr/>
      <dgm:t>
        <a:bodyPr/>
        <a:lstStyle/>
        <a:p>
          <a:endParaRPr lang="en-US"/>
        </a:p>
      </dgm:t>
    </dgm:pt>
    <dgm:pt modelId="{B97C203F-471B-4C22-B964-1E3930004CD8}">
      <dgm:prSet phldrT="[Text]"/>
      <dgm:spPr/>
      <dgm:t>
        <a:bodyPr/>
        <a:lstStyle/>
        <a:p>
          <a:r>
            <a:rPr lang="en-US" dirty="0" smtClean="0"/>
            <a:t>No, but I plan to apply</a:t>
          </a:r>
          <a:endParaRPr lang="en-US" dirty="0"/>
        </a:p>
      </dgm:t>
    </dgm:pt>
    <dgm:pt modelId="{2DE4E84C-D6E0-4FE8-AF2D-7D11378F63F1}" type="parTrans" cxnId="{9130D24C-BDD1-482D-AF8E-C3C481BF5B8A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87018FE4-C8EC-4158-BFC4-DE6B856BE944}" type="sibTrans" cxnId="{9130D24C-BDD1-482D-AF8E-C3C481BF5B8A}">
      <dgm:prSet/>
      <dgm:spPr/>
      <dgm:t>
        <a:bodyPr/>
        <a:lstStyle/>
        <a:p>
          <a:endParaRPr lang="en-US"/>
        </a:p>
      </dgm:t>
    </dgm:pt>
    <dgm:pt modelId="{94AFDD76-DAAD-4650-9C0F-A13F79F5B68D}">
      <dgm:prSet phldrT="[Text]"/>
      <dgm:spPr/>
      <dgm:t>
        <a:bodyPr/>
        <a:lstStyle/>
        <a:p>
          <a:r>
            <a:rPr lang="en-US" dirty="0" smtClean="0"/>
            <a:t>Yes, I am on 12-month OPT</a:t>
          </a:r>
          <a:endParaRPr lang="en-US" dirty="0"/>
        </a:p>
      </dgm:t>
    </dgm:pt>
    <dgm:pt modelId="{7D748A07-2BE4-4D53-8D51-34A464C911B8}" type="parTrans" cxnId="{8BE5CCB3-CD8A-4E89-8152-7C8E4EB21B41}">
      <dgm:prSet/>
      <dgm:spPr/>
      <dgm:t>
        <a:bodyPr/>
        <a:lstStyle/>
        <a:p>
          <a:endParaRPr lang="en-US"/>
        </a:p>
      </dgm:t>
    </dgm:pt>
    <dgm:pt modelId="{9B0D96F6-8C96-4B7A-BDCC-66AC2AA428C2}" type="sibTrans" cxnId="{8BE5CCB3-CD8A-4E89-8152-7C8E4EB21B41}">
      <dgm:prSet/>
      <dgm:spPr/>
      <dgm:t>
        <a:bodyPr/>
        <a:lstStyle/>
        <a:p>
          <a:endParaRPr lang="en-US"/>
        </a:p>
      </dgm:t>
    </dgm:pt>
    <dgm:pt modelId="{36B0474B-FF02-470B-9EB4-33148C5F9767}">
      <dgm:prSet phldrT="[Text]"/>
      <dgm:spPr/>
      <dgm:t>
        <a:bodyPr/>
        <a:lstStyle/>
        <a:p>
          <a:r>
            <a:rPr lang="en-US" dirty="0" smtClean="0"/>
            <a:t>Yes, I am 17-month STEM OPT</a:t>
          </a:r>
          <a:endParaRPr lang="en-US" dirty="0"/>
        </a:p>
      </dgm:t>
    </dgm:pt>
    <dgm:pt modelId="{D7390575-FF65-44A7-B796-C28F58050FA4}" type="parTrans" cxnId="{DA3EFBAE-0741-4684-A056-0F4EB5122B65}">
      <dgm:prSet/>
      <dgm:spPr/>
      <dgm:t>
        <a:bodyPr/>
        <a:lstStyle/>
        <a:p>
          <a:endParaRPr lang="en-US"/>
        </a:p>
      </dgm:t>
    </dgm:pt>
    <dgm:pt modelId="{4F355618-1248-4D95-AE1F-69869F416E69}" type="sibTrans" cxnId="{DA3EFBAE-0741-4684-A056-0F4EB5122B65}">
      <dgm:prSet/>
      <dgm:spPr/>
      <dgm:t>
        <a:bodyPr/>
        <a:lstStyle/>
        <a:p>
          <a:endParaRPr lang="en-US"/>
        </a:p>
      </dgm:t>
    </dgm:pt>
    <dgm:pt modelId="{1385B7B5-DEC7-4608-8B97-851D545F2618}">
      <dgm:prSet phldrT="[Text]"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r>
            <a:rPr lang="en-US" dirty="0" smtClean="0"/>
            <a:t>Are you studying in a STEM field?</a:t>
          </a:r>
          <a:endParaRPr lang="en-US" dirty="0"/>
        </a:p>
      </dgm:t>
    </dgm:pt>
    <dgm:pt modelId="{0DC22E05-5C9B-499E-9B86-CDCB66D96F71}" type="parTrans" cxnId="{2D49A329-F014-435B-B5C4-9AD574C077F0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0767062B-0963-43BA-86E6-52A419B47722}" type="sibTrans" cxnId="{2D49A329-F014-435B-B5C4-9AD574C077F0}">
      <dgm:prSet/>
      <dgm:spPr/>
      <dgm:t>
        <a:bodyPr/>
        <a:lstStyle/>
        <a:p>
          <a:endParaRPr lang="en-US"/>
        </a:p>
      </dgm:t>
    </dgm:pt>
    <dgm:pt modelId="{93BE8FF6-8C0C-46EA-AFE2-D6C535B38F5D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No</a:t>
          </a:r>
          <a:endParaRPr lang="en-US" dirty="0"/>
        </a:p>
      </dgm:t>
    </dgm:pt>
    <dgm:pt modelId="{D16B4EEA-CA82-4272-AA73-9C317A7BBF84}" type="parTrans" cxnId="{DD1664F0-E282-47B1-B623-0674FB624A86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88C37272-FEE6-4259-8E85-1B1796F1262B}" type="sibTrans" cxnId="{DD1664F0-E282-47B1-B623-0674FB624A86}">
      <dgm:prSet/>
      <dgm:spPr/>
      <dgm:t>
        <a:bodyPr/>
        <a:lstStyle/>
        <a:p>
          <a:endParaRPr lang="en-US"/>
        </a:p>
      </dgm:t>
    </dgm:pt>
    <dgm:pt modelId="{308FBC02-B11A-4E3A-B96D-C6AA148B5026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Yes, my current program is STEM designated</a:t>
          </a:r>
          <a:endParaRPr lang="en-US" dirty="0"/>
        </a:p>
      </dgm:t>
    </dgm:pt>
    <dgm:pt modelId="{00C4B230-3627-4B2D-856F-47B645999B39}" type="parTrans" cxnId="{D19BD36D-59EF-4B40-BE0F-B9CFCDA6F02E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E1356413-0F1E-4FCD-8D53-A8A7A18A4A93}" type="sibTrans" cxnId="{D19BD36D-59EF-4B40-BE0F-B9CFCDA6F02E}">
      <dgm:prSet/>
      <dgm:spPr/>
      <dgm:t>
        <a:bodyPr/>
        <a:lstStyle/>
        <a:p>
          <a:endParaRPr lang="en-US"/>
        </a:p>
      </dgm:t>
    </dgm:pt>
    <dgm:pt modelId="{F089E6A0-C648-48CA-AAA7-3260F1249B2F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You are eligible for the 24-month OPT STEM Extension if you meet DHS’ new requirements</a:t>
          </a:r>
          <a:endParaRPr lang="en-US" dirty="0"/>
        </a:p>
      </dgm:t>
    </dgm:pt>
    <dgm:pt modelId="{4E312DB5-8D95-41ED-8385-E6D8581C9119}" type="parTrans" cxnId="{B58EAA91-B95B-4F16-834F-57455DF64223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745FB1DD-61FD-4CFD-AA4B-D629A0AABBA3}" type="sibTrans" cxnId="{B58EAA91-B95B-4F16-834F-57455DF64223}">
      <dgm:prSet/>
      <dgm:spPr/>
      <dgm:t>
        <a:bodyPr/>
        <a:lstStyle/>
        <a:p>
          <a:endParaRPr lang="en-US"/>
        </a:p>
      </dgm:t>
    </dgm:pt>
    <dgm:pt modelId="{660ABB45-F4D7-427E-982C-C4BA9C843E6F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Are you studying in a STEM field?</a:t>
          </a:r>
          <a:endParaRPr lang="en-US" dirty="0"/>
        </a:p>
      </dgm:t>
    </dgm:pt>
    <dgm:pt modelId="{D4D6F1FA-A6CF-4D79-90C5-40D9DB7BCE51}" type="parTrans" cxnId="{ECFBEE3E-2DC9-46DB-A971-5EB7713742CF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CF0B566D-F3A5-4C34-BEC0-10F33D6C740C}" type="sibTrans" cxnId="{ECFBEE3E-2DC9-46DB-A971-5EB7713742CF}">
      <dgm:prSet/>
      <dgm:spPr/>
      <dgm:t>
        <a:bodyPr/>
        <a:lstStyle/>
        <a:p>
          <a:endParaRPr lang="en-US"/>
        </a:p>
      </dgm:t>
    </dgm:pt>
    <dgm:pt modelId="{AA67FBAA-58F5-4F9C-A531-7715CA936430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No, my program is not STEM designated</a:t>
          </a:r>
          <a:endParaRPr lang="en-US" dirty="0"/>
        </a:p>
      </dgm:t>
    </dgm:pt>
    <dgm:pt modelId="{C6D8C4A9-64AA-41DD-90FF-EFCCE60EF3F0}" type="parTrans" cxnId="{D6130D6B-F611-42F5-A3AC-0F59D5698890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 dirty="0"/>
        </a:p>
      </dgm:t>
    </dgm:pt>
    <dgm:pt modelId="{F60E22A6-4CC8-4337-8894-4E3AD735A074}" type="sibTrans" cxnId="{D6130D6B-F611-42F5-A3AC-0F59D5698890}">
      <dgm:prSet/>
      <dgm:spPr/>
      <dgm:t>
        <a:bodyPr/>
        <a:lstStyle/>
        <a:p>
          <a:endParaRPr lang="en-US"/>
        </a:p>
      </dgm:t>
    </dgm:pt>
    <dgm:pt modelId="{CDC3BDBA-4C10-42B0-87F5-187B1DB37F8B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Yes, my program is STEM designated</a:t>
          </a:r>
          <a:endParaRPr lang="en-US" dirty="0"/>
        </a:p>
      </dgm:t>
    </dgm:pt>
    <dgm:pt modelId="{859EE23C-EF00-44C3-91CA-C9DC6C4C827F}" type="parTrans" cxnId="{730EB2EB-ABAE-4F81-933B-066DDA8A2216}">
      <dgm:prSet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2E1A73F9-833E-493A-BFB6-CABAE685B965}" type="sibTrans" cxnId="{730EB2EB-ABAE-4F81-933B-066DDA8A2216}">
      <dgm:prSet/>
      <dgm:spPr/>
      <dgm:t>
        <a:bodyPr/>
        <a:lstStyle/>
        <a:p>
          <a:endParaRPr lang="en-US"/>
        </a:p>
      </dgm:t>
    </dgm:pt>
    <dgm:pt modelId="{983DEBB8-400E-43D1-8633-F34CD71FC09A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You are eligible for the 24-month OPT STEM Extension if you meet DHS’ new requirements</a:t>
          </a:r>
          <a:endParaRPr lang="en-US" dirty="0"/>
        </a:p>
      </dgm:t>
    </dgm:pt>
    <dgm:pt modelId="{C78D4745-1F49-40AD-BCDC-E9B3B1C631B9}" type="parTrans" cxnId="{5E5F3C3B-6603-4C6C-8188-C744A90BB16E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83E59C62-839D-451B-9EEA-6E917B21405A}" type="sibTrans" cxnId="{5E5F3C3B-6603-4C6C-8188-C744A90BB16E}">
      <dgm:prSet/>
      <dgm:spPr/>
      <dgm:t>
        <a:bodyPr/>
        <a:lstStyle/>
        <a:p>
          <a:endParaRPr lang="en-US"/>
        </a:p>
      </dgm:t>
    </dgm:pt>
    <dgm:pt modelId="{18F6F5D7-FE3A-40EE-A819-8A6AFDBE57A6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Does it expire before May 10, 2016? </a:t>
          </a:r>
          <a:endParaRPr lang="en-US" dirty="0"/>
        </a:p>
      </dgm:t>
    </dgm:pt>
    <dgm:pt modelId="{D8A9D8A9-991E-4A0B-BD24-B0488734C879}" type="parTrans" cxnId="{2B8C17D7-C502-42CB-933B-4CBB41342FF0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468542E8-DC45-4080-A002-7855BAF95B5B}" type="sibTrans" cxnId="{2B8C17D7-C502-42CB-933B-4CBB41342FF0}">
      <dgm:prSet/>
      <dgm:spPr/>
      <dgm:t>
        <a:bodyPr/>
        <a:lstStyle/>
        <a:p>
          <a:endParaRPr lang="en-US"/>
        </a:p>
      </dgm:t>
    </dgm:pt>
    <dgm:pt modelId="{8CEA0EAA-3E3E-4114-BBAF-F87F12245613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Yes, it expires on, or before May 9, 2016</a:t>
          </a:r>
          <a:endParaRPr lang="en-US" dirty="0"/>
        </a:p>
      </dgm:t>
    </dgm:pt>
    <dgm:pt modelId="{4A485BF9-8958-42AD-AFF1-FAC8308BFB4F}" type="parTrans" cxnId="{12EA8DE0-5D70-49B2-A9E6-3A15FF2BD74E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E5EABDA9-D4F5-4A5E-AA11-622D4979C5E1}" type="sibTrans" cxnId="{12EA8DE0-5D70-49B2-A9E6-3A15FF2BD74E}">
      <dgm:prSet/>
      <dgm:spPr/>
      <dgm:t>
        <a:bodyPr/>
        <a:lstStyle/>
        <a:p>
          <a:endParaRPr lang="en-US"/>
        </a:p>
      </dgm:t>
    </dgm:pt>
    <dgm:pt modelId="{F3C17256-23F8-414A-8308-8DC2685293D9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No, it expires May 10, 2016 or later</a:t>
          </a:r>
          <a:endParaRPr lang="en-US" dirty="0"/>
        </a:p>
      </dgm:t>
    </dgm:pt>
    <dgm:pt modelId="{95A65DE8-F622-46A8-BA48-43C90023C8C0}" type="parTrans" cxnId="{BB1C90CE-2B26-4E10-8ED4-CAA20E6AE7D4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A949B205-E4A8-4B50-9DDC-1C91BFA4ECF1}" type="sibTrans" cxnId="{BB1C90CE-2B26-4E10-8ED4-CAA20E6AE7D4}">
      <dgm:prSet/>
      <dgm:spPr/>
      <dgm:t>
        <a:bodyPr/>
        <a:lstStyle/>
        <a:p>
          <a:endParaRPr lang="en-US"/>
        </a:p>
      </dgm:t>
    </dgm:pt>
    <dgm:pt modelId="{481794D7-C04F-433C-8FC7-092E7B8BDAF4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Will you have at least 150 days left in your current 17-month OPT STEM extension on May 10, 2016</a:t>
          </a:r>
          <a:endParaRPr lang="en-US" dirty="0"/>
        </a:p>
      </dgm:t>
    </dgm:pt>
    <dgm:pt modelId="{727E3541-1815-474E-82E8-A2128043EF5E}" type="parTrans" cxnId="{7CFEC51B-CB5D-4DC4-A58B-7102A63B7F00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568ACB0A-7F9B-4FA4-B417-10BF90D78D06}" type="sibTrans" cxnId="{7CFEC51B-CB5D-4DC4-A58B-7102A63B7F00}">
      <dgm:prSet/>
      <dgm:spPr/>
      <dgm:t>
        <a:bodyPr/>
        <a:lstStyle/>
        <a:p>
          <a:endParaRPr lang="en-US"/>
        </a:p>
      </dgm:t>
    </dgm:pt>
    <dgm:pt modelId="{109D947A-33C3-4AFF-8F81-52664DAFEC46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No</a:t>
          </a:r>
          <a:endParaRPr lang="en-US" dirty="0"/>
        </a:p>
      </dgm:t>
    </dgm:pt>
    <dgm:pt modelId="{301C6B61-AD52-469D-9DC2-71015259CA3C}" type="parTrans" cxnId="{A2323F5E-0DBC-40C4-8A76-916D900CFA1D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BECD6243-60E8-4589-A6F3-6C5F2C03FEAF}" type="sibTrans" cxnId="{A2323F5E-0DBC-40C4-8A76-916D900CFA1D}">
      <dgm:prSet/>
      <dgm:spPr/>
      <dgm:t>
        <a:bodyPr/>
        <a:lstStyle/>
        <a:p>
          <a:endParaRPr lang="en-US"/>
        </a:p>
      </dgm:t>
    </dgm:pt>
    <dgm:pt modelId="{3B847652-25D6-46EF-AA32-7DB093D53F5C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/>
            <a:t>Yes</a:t>
          </a:r>
          <a:endParaRPr lang="en-US" dirty="0"/>
        </a:p>
      </dgm:t>
    </dgm:pt>
    <dgm:pt modelId="{B74D45EA-AD50-4D9B-987C-3042BF2E7334}" type="parTrans" cxnId="{9E3F8D16-1DA6-4384-9DD5-6E969334A210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A339D55F-9E8D-4C42-B123-A9D8EEDDB5B5}" type="sibTrans" cxnId="{9E3F8D16-1DA6-4384-9DD5-6E969334A210}">
      <dgm:prSet/>
      <dgm:spPr/>
      <dgm:t>
        <a:bodyPr/>
        <a:lstStyle/>
        <a:p>
          <a:endParaRPr lang="en-US"/>
        </a:p>
      </dgm:t>
    </dgm:pt>
    <dgm:pt modelId="{776FB58B-AEAF-4A7A-B28E-05B3B448D400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>
              <a:sym typeface="Wingdings" panose="05000000000000000000" pitchFamily="2" charset="2"/>
            </a:rPr>
            <a:t>You are not eligible for a STEM OPT Extension</a:t>
          </a:r>
          <a:endParaRPr lang="en-US" dirty="0"/>
        </a:p>
      </dgm:t>
    </dgm:pt>
    <dgm:pt modelId="{AB202076-3DF6-459C-848F-A6E2CE9E5A43}" type="parTrans" cxnId="{D0F6D67A-B124-493E-912C-41FAF89BE493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C47BB62F-C242-4647-897E-7EB9E6EF2910}" type="sibTrans" cxnId="{D0F6D67A-B124-493E-912C-41FAF89BE493}">
      <dgm:prSet/>
      <dgm:spPr/>
      <dgm:t>
        <a:bodyPr/>
        <a:lstStyle/>
        <a:p>
          <a:endParaRPr lang="en-US"/>
        </a:p>
      </dgm:t>
    </dgm:pt>
    <dgm:pt modelId="{9CD16BA6-2EA6-4950-858C-6122C4F9B689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>
              <a:sym typeface="Wingdings" panose="05000000000000000000" pitchFamily="2" charset="2"/>
            </a:rPr>
            <a:t>You are not eligible to add extra OPT time to this extension</a:t>
          </a:r>
          <a:endParaRPr lang="en-US" dirty="0"/>
        </a:p>
      </dgm:t>
    </dgm:pt>
    <dgm:pt modelId="{1CF231BA-7A1D-4BC3-98D2-77990AA9C9B8}" type="parTrans" cxnId="{B9454C3F-6543-44E9-A2E5-DC6738BE90C6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2F22B429-8449-437B-8378-AD4952C208D0}" type="sibTrans" cxnId="{B9454C3F-6543-44E9-A2E5-DC6738BE90C6}">
      <dgm:prSet/>
      <dgm:spPr/>
      <dgm:t>
        <a:bodyPr/>
        <a:lstStyle/>
        <a:p>
          <a:endParaRPr lang="en-US"/>
        </a:p>
      </dgm:t>
    </dgm:pt>
    <dgm:pt modelId="{67709B7E-B99F-464F-9FDB-7DDEDE257672}">
      <dgm:prSet phldrT="[Text]"/>
      <dgm:spPr>
        <a:solidFill>
          <a:schemeClr val="accent6"/>
        </a:solidFill>
      </dgm:spPr>
      <dgm:t>
        <a:bodyPr/>
        <a:lstStyle/>
        <a:p>
          <a:r>
            <a:rPr lang="en-US" smtClean="0">
              <a:sym typeface="Wingdings" panose="05000000000000000000" pitchFamily="2" charset="2"/>
            </a:rPr>
            <a:t>Y</a:t>
          </a:r>
          <a:r>
            <a:rPr lang="en-US" smtClean="0"/>
            <a:t>ou </a:t>
          </a:r>
          <a:r>
            <a:rPr lang="en-US" dirty="0" smtClean="0"/>
            <a:t>are not eligible for an additional extension</a:t>
          </a:r>
          <a:endParaRPr lang="en-US" dirty="0"/>
        </a:p>
      </dgm:t>
    </dgm:pt>
    <dgm:pt modelId="{6605C126-444B-45B4-8CDE-FEB3D6F9C646}" type="parTrans" cxnId="{098A54C1-3C5F-4A8D-B73A-98838CC12048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B5A64B26-8483-4EEF-9580-CFAB49D0A798}" type="sibTrans" cxnId="{098A54C1-3C5F-4A8D-B73A-98838CC12048}">
      <dgm:prSet/>
      <dgm:spPr/>
      <dgm:t>
        <a:bodyPr/>
        <a:lstStyle/>
        <a:p>
          <a:endParaRPr lang="en-US"/>
        </a:p>
      </dgm:t>
    </dgm:pt>
    <dgm:pt modelId="{B59A7D51-F68A-4F75-A0E9-02321D5B56F1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 smtClean="0">
              <a:sym typeface="Wingdings" panose="05000000000000000000" pitchFamily="2" charset="2"/>
            </a:rPr>
            <a:t>You are eligible to apply for an additional 7 months of STEM OPT extension time </a:t>
          </a:r>
          <a:endParaRPr lang="en-US" dirty="0"/>
        </a:p>
      </dgm:t>
    </dgm:pt>
    <dgm:pt modelId="{07472CA6-D357-4240-9C4D-728FFBA3F346}" type="parTrans" cxnId="{3F340166-142C-4B16-BCF4-1851724EEF5F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/>
        </a:p>
      </dgm:t>
    </dgm:pt>
    <dgm:pt modelId="{C9B5ECDE-9705-477C-9013-E38E053A7178}" type="sibTrans" cxnId="{3F340166-142C-4B16-BCF4-1851724EEF5F}">
      <dgm:prSet/>
      <dgm:spPr/>
      <dgm:t>
        <a:bodyPr/>
        <a:lstStyle/>
        <a:p>
          <a:endParaRPr lang="en-US"/>
        </a:p>
      </dgm:t>
    </dgm:pt>
    <dgm:pt modelId="{B368338F-E85F-4122-96AD-25D864A53BBE}">
      <dgm:prSet phldrT="[Text]"/>
      <dgm:spPr>
        <a:solidFill>
          <a:schemeClr val="accent6"/>
        </a:solidFill>
      </dgm:spPr>
      <dgm:t>
        <a:bodyPr/>
        <a:lstStyle/>
        <a:p>
          <a:r>
            <a:rPr lang="en-US" smtClean="0">
              <a:sym typeface="Wingdings" panose="05000000000000000000" pitchFamily="2" charset="2"/>
            </a:rPr>
            <a:t>You </a:t>
          </a:r>
          <a:r>
            <a:rPr lang="en-US" dirty="0" smtClean="0">
              <a:sym typeface="Wingdings" panose="05000000000000000000" pitchFamily="2" charset="2"/>
            </a:rPr>
            <a:t>are not eligible for a STEM OPT Extension</a:t>
          </a:r>
          <a:endParaRPr lang="en-US" dirty="0"/>
        </a:p>
      </dgm:t>
    </dgm:pt>
    <dgm:pt modelId="{61958BB5-FA8E-42B0-BDE4-F022AD2866BC}" type="parTrans" cxnId="{FC4CC473-3EC5-4351-BB47-DE0F8F313F15}">
      <dgm:prSet/>
      <dgm:spPr/>
      <dgm:t>
        <a:bodyPr/>
        <a:lstStyle/>
        <a:p>
          <a:endParaRPr lang="en-US"/>
        </a:p>
      </dgm:t>
    </dgm:pt>
    <dgm:pt modelId="{CE3450A6-416A-41D3-9A0B-1B8CEE1F037C}" type="sibTrans" cxnId="{FC4CC473-3EC5-4351-BB47-DE0F8F313F15}">
      <dgm:prSet/>
      <dgm:spPr/>
      <dgm:t>
        <a:bodyPr/>
        <a:lstStyle/>
        <a:p>
          <a:endParaRPr lang="en-US"/>
        </a:p>
      </dgm:t>
    </dgm:pt>
    <dgm:pt modelId="{91A1BCAA-DDAB-48C9-925E-7239F1C1A77F}" type="pres">
      <dgm:prSet presAssocID="{AE29CEF3-78E4-4B2E-A4C8-F89363A4127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579EF0-BD9E-4347-979C-8641B2181651}" type="pres">
      <dgm:prSet presAssocID="{AA3BB4D9-3D10-41DE-B4EC-E8ED50572E11}" presName="root1" presStyleCnt="0"/>
      <dgm:spPr/>
      <dgm:t>
        <a:bodyPr/>
        <a:lstStyle/>
        <a:p>
          <a:endParaRPr lang="en-US"/>
        </a:p>
      </dgm:t>
    </dgm:pt>
    <dgm:pt modelId="{E9E1DC33-6C57-4D52-8B85-32D413F885A0}" type="pres">
      <dgm:prSet presAssocID="{AA3BB4D9-3D10-41DE-B4EC-E8ED50572E1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915D9B-8640-40BF-87FD-D6237E04DAC9}" type="pres">
      <dgm:prSet presAssocID="{AA3BB4D9-3D10-41DE-B4EC-E8ED50572E11}" presName="level2hierChild" presStyleCnt="0"/>
      <dgm:spPr/>
      <dgm:t>
        <a:bodyPr/>
        <a:lstStyle/>
        <a:p>
          <a:endParaRPr lang="en-US"/>
        </a:p>
      </dgm:t>
    </dgm:pt>
    <dgm:pt modelId="{8BD9EF58-AC18-4BDB-A5EF-033D516EC4B4}" type="pres">
      <dgm:prSet presAssocID="{2DE4E84C-D6E0-4FE8-AF2D-7D11378F63F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1DF2F580-B678-476B-9AA7-4474E5A4DB73}" type="pres">
      <dgm:prSet presAssocID="{2DE4E84C-D6E0-4FE8-AF2D-7D11378F63F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D2271B95-56B4-4C36-812A-BA9865E7B913}" type="pres">
      <dgm:prSet presAssocID="{B97C203F-471B-4C22-B964-1E3930004CD8}" presName="root2" presStyleCnt="0"/>
      <dgm:spPr/>
      <dgm:t>
        <a:bodyPr/>
        <a:lstStyle/>
        <a:p>
          <a:endParaRPr lang="en-US"/>
        </a:p>
      </dgm:t>
    </dgm:pt>
    <dgm:pt modelId="{46791EF6-6E7D-4F72-A58D-23945B560ECD}" type="pres">
      <dgm:prSet presAssocID="{B97C203F-471B-4C22-B964-1E3930004CD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B065D9-4C1A-4E0D-901F-236DBFA61E88}" type="pres">
      <dgm:prSet presAssocID="{B97C203F-471B-4C22-B964-1E3930004CD8}" presName="level3hierChild" presStyleCnt="0"/>
      <dgm:spPr/>
      <dgm:t>
        <a:bodyPr/>
        <a:lstStyle/>
        <a:p>
          <a:endParaRPr lang="en-US"/>
        </a:p>
      </dgm:t>
    </dgm:pt>
    <dgm:pt modelId="{FC33F0CB-5680-4F84-9870-B0CDAC6A02D9}" type="pres">
      <dgm:prSet presAssocID="{0DC22E05-5C9B-499E-9B86-CDCB66D96F71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D6FCDBA3-A694-4E5F-9FF7-85F769CC883C}" type="pres">
      <dgm:prSet presAssocID="{0DC22E05-5C9B-499E-9B86-CDCB66D96F71}" presName="connTx" presStyleLbl="parChTrans1D3" presStyleIdx="0" presStyleCnt="3"/>
      <dgm:spPr/>
      <dgm:t>
        <a:bodyPr/>
        <a:lstStyle/>
        <a:p>
          <a:endParaRPr lang="en-US"/>
        </a:p>
      </dgm:t>
    </dgm:pt>
    <dgm:pt modelId="{E4A77A97-3E11-4007-A7A7-6FBE78C42FFA}" type="pres">
      <dgm:prSet presAssocID="{1385B7B5-DEC7-4608-8B97-851D545F2618}" presName="root2" presStyleCnt="0"/>
      <dgm:spPr/>
      <dgm:t>
        <a:bodyPr/>
        <a:lstStyle/>
        <a:p>
          <a:endParaRPr lang="en-US"/>
        </a:p>
      </dgm:t>
    </dgm:pt>
    <dgm:pt modelId="{7D42340E-EBDD-4AFB-BC64-192F394A8661}" type="pres">
      <dgm:prSet presAssocID="{1385B7B5-DEC7-4608-8B97-851D545F2618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756B18-F006-4421-A73C-BB4A4D2A4D04}" type="pres">
      <dgm:prSet presAssocID="{1385B7B5-DEC7-4608-8B97-851D545F2618}" presName="level3hierChild" presStyleCnt="0"/>
      <dgm:spPr/>
      <dgm:t>
        <a:bodyPr/>
        <a:lstStyle/>
        <a:p>
          <a:endParaRPr lang="en-US"/>
        </a:p>
      </dgm:t>
    </dgm:pt>
    <dgm:pt modelId="{FBAEE509-31AE-48A2-89FA-1D59F510CE7F}" type="pres">
      <dgm:prSet presAssocID="{00C4B230-3627-4B2D-856F-47B645999B39}" presName="conn2-1" presStyleLbl="parChTrans1D4" presStyleIdx="0" presStyleCnt="16"/>
      <dgm:spPr/>
      <dgm:t>
        <a:bodyPr/>
        <a:lstStyle/>
        <a:p>
          <a:endParaRPr lang="en-US"/>
        </a:p>
      </dgm:t>
    </dgm:pt>
    <dgm:pt modelId="{CAAB79D0-B3B7-41DA-B05E-F643BBCAC158}" type="pres">
      <dgm:prSet presAssocID="{00C4B230-3627-4B2D-856F-47B645999B39}" presName="connTx" presStyleLbl="parChTrans1D4" presStyleIdx="0" presStyleCnt="16"/>
      <dgm:spPr/>
      <dgm:t>
        <a:bodyPr/>
        <a:lstStyle/>
        <a:p>
          <a:endParaRPr lang="en-US"/>
        </a:p>
      </dgm:t>
    </dgm:pt>
    <dgm:pt modelId="{F12C9A8C-00D4-4AB6-B9B7-CA16581EB3B3}" type="pres">
      <dgm:prSet presAssocID="{308FBC02-B11A-4E3A-B96D-C6AA148B5026}" presName="root2" presStyleCnt="0"/>
      <dgm:spPr/>
      <dgm:t>
        <a:bodyPr/>
        <a:lstStyle/>
        <a:p>
          <a:endParaRPr lang="en-US"/>
        </a:p>
      </dgm:t>
    </dgm:pt>
    <dgm:pt modelId="{2A38BD04-839B-4224-818D-E3E2CDF64374}" type="pres">
      <dgm:prSet presAssocID="{308FBC02-B11A-4E3A-B96D-C6AA148B5026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F42234-6ED0-4369-829A-57AEC025F43A}" type="pres">
      <dgm:prSet presAssocID="{308FBC02-B11A-4E3A-B96D-C6AA148B5026}" presName="level3hierChild" presStyleCnt="0"/>
      <dgm:spPr/>
      <dgm:t>
        <a:bodyPr/>
        <a:lstStyle/>
        <a:p>
          <a:endParaRPr lang="en-US"/>
        </a:p>
      </dgm:t>
    </dgm:pt>
    <dgm:pt modelId="{502A4A70-30BA-46AE-9D96-B46E00CFA1CD}" type="pres">
      <dgm:prSet presAssocID="{4E312DB5-8D95-41ED-8385-E6D8581C9119}" presName="conn2-1" presStyleLbl="parChTrans1D4" presStyleIdx="1" presStyleCnt="16"/>
      <dgm:spPr/>
      <dgm:t>
        <a:bodyPr/>
        <a:lstStyle/>
        <a:p>
          <a:endParaRPr lang="en-US"/>
        </a:p>
      </dgm:t>
    </dgm:pt>
    <dgm:pt modelId="{0066D9BA-4CBB-463C-8A18-8D0928BB500B}" type="pres">
      <dgm:prSet presAssocID="{4E312DB5-8D95-41ED-8385-E6D8581C9119}" presName="connTx" presStyleLbl="parChTrans1D4" presStyleIdx="1" presStyleCnt="16"/>
      <dgm:spPr/>
      <dgm:t>
        <a:bodyPr/>
        <a:lstStyle/>
        <a:p>
          <a:endParaRPr lang="en-US"/>
        </a:p>
      </dgm:t>
    </dgm:pt>
    <dgm:pt modelId="{C3BB6BF2-C8EE-449B-BB3A-B1BC3FF9CC08}" type="pres">
      <dgm:prSet presAssocID="{F089E6A0-C648-48CA-AAA7-3260F1249B2F}" presName="root2" presStyleCnt="0"/>
      <dgm:spPr/>
      <dgm:t>
        <a:bodyPr/>
        <a:lstStyle/>
        <a:p>
          <a:endParaRPr lang="en-US"/>
        </a:p>
      </dgm:t>
    </dgm:pt>
    <dgm:pt modelId="{0BE9EE05-9DBD-4304-852F-B2C5A992B44F}" type="pres">
      <dgm:prSet presAssocID="{F089E6A0-C648-48CA-AAA7-3260F1249B2F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3D4F43-4E86-42BD-A743-25B333756EA2}" type="pres">
      <dgm:prSet presAssocID="{F089E6A0-C648-48CA-AAA7-3260F1249B2F}" presName="level3hierChild" presStyleCnt="0"/>
      <dgm:spPr/>
      <dgm:t>
        <a:bodyPr/>
        <a:lstStyle/>
        <a:p>
          <a:endParaRPr lang="en-US"/>
        </a:p>
      </dgm:t>
    </dgm:pt>
    <dgm:pt modelId="{3D0213E2-0845-4EE7-80A3-AF20133D7291}" type="pres">
      <dgm:prSet presAssocID="{D16B4EEA-CA82-4272-AA73-9C317A7BBF84}" presName="conn2-1" presStyleLbl="parChTrans1D4" presStyleIdx="2" presStyleCnt="16"/>
      <dgm:spPr/>
      <dgm:t>
        <a:bodyPr/>
        <a:lstStyle/>
        <a:p>
          <a:endParaRPr lang="en-US"/>
        </a:p>
      </dgm:t>
    </dgm:pt>
    <dgm:pt modelId="{5F43408C-5252-4590-B53B-735E847E0525}" type="pres">
      <dgm:prSet presAssocID="{D16B4EEA-CA82-4272-AA73-9C317A7BBF84}" presName="connTx" presStyleLbl="parChTrans1D4" presStyleIdx="2" presStyleCnt="16"/>
      <dgm:spPr/>
      <dgm:t>
        <a:bodyPr/>
        <a:lstStyle/>
        <a:p>
          <a:endParaRPr lang="en-US"/>
        </a:p>
      </dgm:t>
    </dgm:pt>
    <dgm:pt modelId="{3CB772A4-1965-4402-A954-4189EECEF4C5}" type="pres">
      <dgm:prSet presAssocID="{93BE8FF6-8C0C-46EA-AFE2-D6C535B38F5D}" presName="root2" presStyleCnt="0"/>
      <dgm:spPr/>
      <dgm:t>
        <a:bodyPr/>
        <a:lstStyle/>
        <a:p>
          <a:endParaRPr lang="en-US"/>
        </a:p>
      </dgm:t>
    </dgm:pt>
    <dgm:pt modelId="{82CE0B20-5250-4464-A2E3-F0A71A6C77F1}" type="pres">
      <dgm:prSet presAssocID="{93BE8FF6-8C0C-46EA-AFE2-D6C535B38F5D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2CC683-BBAD-452E-9CC5-52E7A29AB1F9}" type="pres">
      <dgm:prSet presAssocID="{93BE8FF6-8C0C-46EA-AFE2-D6C535B38F5D}" presName="level3hierChild" presStyleCnt="0"/>
      <dgm:spPr/>
      <dgm:t>
        <a:bodyPr/>
        <a:lstStyle/>
        <a:p>
          <a:endParaRPr lang="en-US"/>
        </a:p>
      </dgm:t>
    </dgm:pt>
    <dgm:pt modelId="{C9978254-6E17-4C24-B364-27B71D0ACDE5}" type="pres">
      <dgm:prSet presAssocID="{61958BB5-FA8E-42B0-BDE4-F022AD2866BC}" presName="conn2-1" presStyleLbl="parChTrans1D4" presStyleIdx="3" presStyleCnt="16"/>
      <dgm:spPr/>
      <dgm:t>
        <a:bodyPr/>
        <a:lstStyle/>
        <a:p>
          <a:endParaRPr lang="en-US"/>
        </a:p>
      </dgm:t>
    </dgm:pt>
    <dgm:pt modelId="{86157F8C-7A48-41D3-83C8-36FEC9F5376A}" type="pres">
      <dgm:prSet presAssocID="{61958BB5-FA8E-42B0-BDE4-F022AD2866BC}" presName="connTx" presStyleLbl="parChTrans1D4" presStyleIdx="3" presStyleCnt="16"/>
      <dgm:spPr/>
      <dgm:t>
        <a:bodyPr/>
        <a:lstStyle/>
        <a:p>
          <a:endParaRPr lang="en-US"/>
        </a:p>
      </dgm:t>
    </dgm:pt>
    <dgm:pt modelId="{6B2EDD39-F10D-4B8C-8103-8051F4C8739A}" type="pres">
      <dgm:prSet presAssocID="{B368338F-E85F-4122-96AD-25D864A53BBE}" presName="root2" presStyleCnt="0"/>
      <dgm:spPr/>
    </dgm:pt>
    <dgm:pt modelId="{5B6571E7-CD95-403C-AE2E-151708A97775}" type="pres">
      <dgm:prSet presAssocID="{B368338F-E85F-4122-96AD-25D864A53BBE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A4BDC1-291C-428F-9D57-D57FAF7898DB}" type="pres">
      <dgm:prSet presAssocID="{B368338F-E85F-4122-96AD-25D864A53BBE}" presName="level3hierChild" presStyleCnt="0"/>
      <dgm:spPr/>
    </dgm:pt>
    <dgm:pt modelId="{F42196E3-70E8-43B0-AADE-EB5636F5F409}" type="pres">
      <dgm:prSet presAssocID="{7D748A07-2BE4-4D53-8D51-34A464C911B8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9F05C08B-D5B0-46E2-A6EA-91AE8F3DBEC9}" type="pres">
      <dgm:prSet presAssocID="{7D748A07-2BE4-4D53-8D51-34A464C911B8}" presName="connTx" presStyleLbl="parChTrans1D2" presStyleIdx="1" presStyleCnt="3"/>
      <dgm:spPr/>
      <dgm:t>
        <a:bodyPr/>
        <a:lstStyle/>
        <a:p>
          <a:endParaRPr lang="en-US"/>
        </a:p>
      </dgm:t>
    </dgm:pt>
    <dgm:pt modelId="{8DC753C6-48C8-430A-9E13-6E3C6974DC2D}" type="pres">
      <dgm:prSet presAssocID="{94AFDD76-DAAD-4650-9C0F-A13F79F5B68D}" presName="root2" presStyleCnt="0"/>
      <dgm:spPr/>
      <dgm:t>
        <a:bodyPr/>
        <a:lstStyle/>
        <a:p>
          <a:endParaRPr lang="en-US"/>
        </a:p>
      </dgm:t>
    </dgm:pt>
    <dgm:pt modelId="{3F17AEDE-8DD0-4D2F-A4DE-D3DA54BDF951}" type="pres">
      <dgm:prSet presAssocID="{94AFDD76-DAAD-4650-9C0F-A13F79F5B68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C3ED75-1E29-430C-8C72-41247ECD6ECD}" type="pres">
      <dgm:prSet presAssocID="{94AFDD76-DAAD-4650-9C0F-A13F79F5B68D}" presName="level3hierChild" presStyleCnt="0"/>
      <dgm:spPr/>
      <dgm:t>
        <a:bodyPr/>
        <a:lstStyle/>
        <a:p>
          <a:endParaRPr lang="en-US"/>
        </a:p>
      </dgm:t>
    </dgm:pt>
    <dgm:pt modelId="{5A5BA253-CE04-4D5F-A83A-B9588AE7CB27}" type="pres">
      <dgm:prSet presAssocID="{D4D6F1FA-A6CF-4D79-90C5-40D9DB7BCE51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7ACAADC5-B49C-44E0-9346-167CB71B3BC1}" type="pres">
      <dgm:prSet presAssocID="{D4D6F1FA-A6CF-4D79-90C5-40D9DB7BCE51}" presName="connTx" presStyleLbl="parChTrans1D3" presStyleIdx="1" presStyleCnt="3"/>
      <dgm:spPr/>
      <dgm:t>
        <a:bodyPr/>
        <a:lstStyle/>
        <a:p>
          <a:endParaRPr lang="en-US"/>
        </a:p>
      </dgm:t>
    </dgm:pt>
    <dgm:pt modelId="{342D2741-032A-4392-AEB8-71ECC0496487}" type="pres">
      <dgm:prSet presAssocID="{660ABB45-F4D7-427E-982C-C4BA9C843E6F}" presName="root2" presStyleCnt="0"/>
      <dgm:spPr/>
      <dgm:t>
        <a:bodyPr/>
        <a:lstStyle/>
        <a:p>
          <a:endParaRPr lang="en-US"/>
        </a:p>
      </dgm:t>
    </dgm:pt>
    <dgm:pt modelId="{9B4A81AA-337A-4823-87AA-51C3502015BC}" type="pres">
      <dgm:prSet presAssocID="{660ABB45-F4D7-427E-982C-C4BA9C843E6F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E11179-FD31-4EB5-930C-09C23BBEAD17}" type="pres">
      <dgm:prSet presAssocID="{660ABB45-F4D7-427E-982C-C4BA9C843E6F}" presName="level3hierChild" presStyleCnt="0"/>
      <dgm:spPr/>
      <dgm:t>
        <a:bodyPr/>
        <a:lstStyle/>
        <a:p>
          <a:endParaRPr lang="en-US"/>
        </a:p>
      </dgm:t>
    </dgm:pt>
    <dgm:pt modelId="{F1294B26-2020-4F49-8A53-A2CACABB9570}" type="pres">
      <dgm:prSet presAssocID="{859EE23C-EF00-44C3-91CA-C9DC6C4C827F}" presName="conn2-1" presStyleLbl="parChTrans1D4" presStyleIdx="4" presStyleCnt="16"/>
      <dgm:spPr/>
      <dgm:t>
        <a:bodyPr/>
        <a:lstStyle/>
        <a:p>
          <a:endParaRPr lang="en-US"/>
        </a:p>
      </dgm:t>
    </dgm:pt>
    <dgm:pt modelId="{326B1C9D-897A-453A-9DBB-1325F1A217DE}" type="pres">
      <dgm:prSet presAssocID="{859EE23C-EF00-44C3-91CA-C9DC6C4C827F}" presName="connTx" presStyleLbl="parChTrans1D4" presStyleIdx="4" presStyleCnt="16"/>
      <dgm:spPr/>
      <dgm:t>
        <a:bodyPr/>
        <a:lstStyle/>
        <a:p>
          <a:endParaRPr lang="en-US"/>
        </a:p>
      </dgm:t>
    </dgm:pt>
    <dgm:pt modelId="{71C8C2E1-C05C-42A4-B74D-22D1E7A8FD28}" type="pres">
      <dgm:prSet presAssocID="{CDC3BDBA-4C10-42B0-87F5-187B1DB37F8B}" presName="root2" presStyleCnt="0"/>
      <dgm:spPr/>
      <dgm:t>
        <a:bodyPr/>
        <a:lstStyle/>
        <a:p>
          <a:endParaRPr lang="en-US"/>
        </a:p>
      </dgm:t>
    </dgm:pt>
    <dgm:pt modelId="{137B2FDE-7DCA-45B0-92C4-60C7D9042273}" type="pres">
      <dgm:prSet presAssocID="{CDC3BDBA-4C10-42B0-87F5-187B1DB37F8B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A375-20FA-479D-B1ED-B5DE4077A823}" type="pres">
      <dgm:prSet presAssocID="{CDC3BDBA-4C10-42B0-87F5-187B1DB37F8B}" presName="level3hierChild" presStyleCnt="0"/>
      <dgm:spPr/>
      <dgm:t>
        <a:bodyPr/>
        <a:lstStyle/>
        <a:p>
          <a:endParaRPr lang="en-US"/>
        </a:p>
      </dgm:t>
    </dgm:pt>
    <dgm:pt modelId="{67BDC17F-75BD-4DAC-9C79-7D08E0F3D2F7}" type="pres">
      <dgm:prSet presAssocID="{C78D4745-1F49-40AD-BCDC-E9B3B1C631B9}" presName="conn2-1" presStyleLbl="parChTrans1D4" presStyleIdx="5" presStyleCnt="16"/>
      <dgm:spPr/>
      <dgm:t>
        <a:bodyPr/>
        <a:lstStyle/>
        <a:p>
          <a:endParaRPr lang="en-US"/>
        </a:p>
      </dgm:t>
    </dgm:pt>
    <dgm:pt modelId="{D95200B0-D452-4443-9652-B6C3C7A92EE5}" type="pres">
      <dgm:prSet presAssocID="{C78D4745-1F49-40AD-BCDC-E9B3B1C631B9}" presName="connTx" presStyleLbl="parChTrans1D4" presStyleIdx="5" presStyleCnt="16"/>
      <dgm:spPr/>
      <dgm:t>
        <a:bodyPr/>
        <a:lstStyle/>
        <a:p>
          <a:endParaRPr lang="en-US"/>
        </a:p>
      </dgm:t>
    </dgm:pt>
    <dgm:pt modelId="{D3AB31C5-F888-4099-AA59-BB7228691939}" type="pres">
      <dgm:prSet presAssocID="{983DEBB8-400E-43D1-8633-F34CD71FC09A}" presName="root2" presStyleCnt="0"/>
      <dgm:spPr/>
      <dgm:t>
        <a:bodyPr/>
        <a:lstStyle/>
        <a:p>
          <a:endParaRPr lang="en-US"/>
        </a:p>
      </dgm:t>
    </dgm:pt>
    <dgm:pt modelId="{2BDB949A-3129-4B71-A1BC-03F8264E736A}" type="pres">
      <dgm:prSet presAssocID="{983DEBB8-400E-43D1-8633-F34CD71FC09A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B50022-3775-4651-9C67-BB01F8581A06}" type="pres">
      <dgm:prSet presAssocID="{983DEBB8-400E-43D1-8633-F34CD71FC09A}" presName="level3hierChild" presStyleCnt="0"/>
      <dgm:spPr/>
      <dgm:t>
        <a:bodyPr/>
        <a:lstStyle/>
        <a:p>
          <a:endParaRPr lang="en-US"/>
        </a:p>
      </dgm:t>
    </dgm:pt>
    <dgm:pt modelId="{E5D261D4-6057-4441-8300-15EFA45A4934}" type="pres">
      <dgm:prSet presAssocID="{C6D8C4A9-64AA-41DD-90FF-EFCCE60EF3F0}" presName="conn2-1" presStyleLbl="parChTrans1D4" presStyleIdx="6" presStyleCnt="16"/>
      <dgm:spPr/>
      <dgm:t>
        <a:bodyPr/>
        <a:lstStyle/>
        <a:p>
          <a:endParaRPr lang="en-US"/>
        </a:p>
      </dgm:t>
    </dgm:pt>
    <dgm:pt modelId="{ED9AA722-1BA3-43B6-BBD5-7F4771470456}" type="pres">
      <dgm:prSet presAssocID="{C6D8C4A9-64AA-41DD-90FF-EFCCE60EF3F0}" presName="connTx" presStyleLbl="parChTrans1D4" presStyleIdx="6" presStyleCnt="16"/>
      <dgm:spPr/>
      <dgm:t>
        <a:bodyPr/>
        <a:lstStyle/>
        <a:p>
          <a:endParaRPr lang="en-US"/>
        </a:p>
      </dgm:t>
    </dgm:pt>
    <dgm:pt modelId="{C1385B62-AA6D-46D8-81CA-D9F5A20DE2D0}" type="pres">
      <dgm:prSet presAssocID="{AA67FBAA-58F5-4F9C-A531-7715CA936430}" presName="root2" presStyleCnt="0"/>
      <dgm:spPr/>
      <dgm:t>
        <a:bodyPr/>
        <a:lstStyle/>
        <a:p>
          <a:endParaRPr lang="en-US"/>
        </a:p>
      </dgm:t>
    </dgm:pt>
    <dgm:pt modelId="{14A937B6-1DDC-4161-9BAD-F2769264456D}" type="pres">
      <dgm:prSet presAssocID="{AA67FBAA-58F5-4F9C-A531-7715CA936430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C95E26-2F97-41BC-A7BE-95607ADFD5DC}" type="pres">
      <dgm:prSet presAssocID="{AA67FBAA-58F5-4F9C-A531-7715CA936430}" presName="level3hierChild" presStyleCnt="0"/>
      <dgm:spPr/>
      <dgm:t>
        <a:bodyPr/>
        <a:lstStyle/>
        <a:p>
          <a:endParaRPr lang="en-US"/>
        </a:p>
      </dgm:t>
    </dgm:pt>
    <dgm:pt modelId="{9A068753-6873-4C64-95C4-211AC3B4D9C3}" type="pres">
      <dgm:prSet presAssocID="{AB202076-3DF6-459C-848F-A6E2CE9E5A43}" presName="conn2-1" presStyleLbl="parChTrans1D4" presStyleIdx="7" presStyleCnt="16"/>
      <dgm:spPr/>
      <dgm:t>
        <a:bodyPr/>
        <a:lstStyle/>
        <a:p>
          <a:endParaRPr lang="en-US"/>
        </a:p>
      </dgm:t>
    </dgm:pt>
    <dgm:pt modelId="{BC880211-A9E3-45F7-B849-42366F62F1AA}" type="pres">
      <dgm:prSet presAssocID="{AB202076-3DF6-459C-848F-A6E2CE9E5A43}" presName="connTx" presStyleLbl="parChTrans1D4" presStyleIdx="7" presStyleCnt="16"/>
      <dgm:spPr/>
      <dgm:t>
        <a:bodyPr/>
        <a:lstStyle/>
        <a:p>
          <a:endParaRPr lang="en-US"/>
        </a:p>
      </dgm:t>
    </dgm:pt>
    <dgm:pt modelId="{00CCF445-DB3F-4704-B919-0F9FBE3306AF}" type="pres">
      <dgm:prSet presAssocID="{776FB58B-AEAF-4A7A-B28E-05B3B448D400}" presName="root2" presStyleCnt="0"/>
      <dgm:spPr/>
      <dgm:t>
        <a:bodyPr/>
        <a:lstStyle/>
        <a:p>
          <a:endParaRPr lang="en-US"/>
        </a:p>
      </dgm:t>
    </dgm:pt>
    <dgm:pt modelId="{7B6CB341-B287-41B8-A46B-6A522D1D2597}" type="pres">
      <dgm:prSet presAssocID="{776FB58B-AEAF-4A7A-B28E-05B3B448D400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E0D7A8-A22B-471A-B3CB-D6CBF984FF35}" type="pres">
      <dgm:prSet presAssocID="{776FB58B-AEAF-4A7A-B28E-05B3B448D400}" presName="level3hierChild" presStyleCnt="0"/>
      <dgm:spPr/>
      <dgm:t>
        <a:bodyPr/>
        <a:lstStyle/>
        <a:p>
          <a:endParaRPr lang="en-US"/>
        </a:p>
      </dgm:t>
    </dgm:pt>
    <dgm:pt modelId="{2D74498C-D4F5-4BFC-A0CA-630AC21E9A51}" type="pres">
      <dgm:prSet presAssocID="{D7390575-FF65-44A7-B796-C28F58050FA4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8D1EB54C-03CA-49D3-8AAA-EC3F7E93CED8}" type="pres">
      <dgm:prSet presAssocID="{D7390575-FF65-44A7-B796-C28F58050FA4}" presName="connTx" presStyleLbl="parChTrans1D2" presStyleIdx="2" presStyleCnt="3"/>
      <dgm:spPr/>
      <dgm:t>
        <a:bodyPr/>
        <a:lstStyle/>
        <a:p>
          <a:endParaRPr lang="en-US"/>
        </a:p>
      </dgm:t>
    </dgm:pt>
    <dgm:pt modelId="{9BEFFB92-2DD1-404B-92BF-DA8ECAE450F9}" type="pres">
      <dgm:prSet presAssocID="{36B0474B-FF02-470B-9EB4-33148C5F9767}" presName="root2" presStyleCnt="0"/>
      <dgm:spPr/>
      <dgm:t>
        <a:bodyPr/>
        <a:lstStyle/>
        <a:p>
          <a:endParaRPr lang="en-US"/>
        </a:p>
      </dgm:t>
    </dgm:pt>
    <dgm:pt modelId="{9C6BB521-0522-4B85-A49C-5F611073A85C}" type="pres">
      <dgm:prSet presAssocID="{36B0474B-FF02-470B-9EB4-33148C5F976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F093DF-6C93-4D0D-98B6-4E2541DFE0B4}" type="pres">
      <dgm:prSet presAssocID="{36B0474B-FF02-470B-9EB4-33148C5F9767}" presName="level3hierChild" presStyleCnt="0"/>
      <dgm:spPr/>
      <dgm:t>
        <a:bodyPr/>
        <a:lstStyle/>
        <a:p>
          <a:endParaRPr lang="en-US"/>
        </a:p>
      </dgm:t>
    </dgm:pt>
    <dgm:pt modelId="{BF98D659-F42A-45AD-83B2-5B9D601E1A57}" type="pres">
      <dgm:prSet presAssocID="{D8A9D8A9-991E-4A0B-BD24-B0488734C879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BEAB360B-2BFB-47D7-B813-53AF399C596A}" type="pres">
      <dgm:prSet presAssocID="{D8A9D8A9-991E-4A0B-BD24-B0488734C879}" presName="connTx" presStyleLbl="parChTrans1D3" presStyleIdx="2" presStyleCnt="3"/>
      <dgm:spPr/>
      <dgm:t>
        <a:bodyPr/>
        <a:lstStyle/>
        <a:p>
          <a:endParaRPr lang="en-US"/>
        </a:p>
      </dgm:t>
    </dgm:pt>
    <dgm:pt modelId="{107AAD6B-6972-4845-8ABA-4BA6B8D798F6}" type="pres">
      <dgm:prSet presAssocID="{18F6F5D7-FE3A-40EE-A819-8A6AFDBE57A6}" presName="root2" presStyleCnt="0"/>
      <dgm:spPr/>
      <dgm:t>
        <a:bodyPr/>
        <a:lstStyle/>
        <a:p>
          <a:endParaRPr lang="en-US"/>
        </a:p>
      </dgm:t>
    </dgm:pt>
    <dgm:pt modelId="{0253FB16-0458-437A-A2A2-115D3B51DCBF}" type="pres">
      <dgm:prSet presAssocID="{18F6F5D7-FE3A-40EE-A819-8A6AFDBE57A6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C2A719-CB5B-4D42-94F1-DD46FF6AC6E2}" type="pres">
      <dgm:prSet presAssocID="{18F6F5D7-FE3A-40EE-A819-8A6AFDBE57A6}" presName="level3hierChild" presStyleCnt="0"/>
      <dgm:spPr/>
      <dgm:t>
        <a:bodyPr/>
        <a:lstStyle/>
        <a:p>
          <a:endParaRPr lang="en-US"/>
        </a:p>
      </dgm:t>
    </dgm:pt>
    <dgm:pt modelId="{6AABB669-60E0-4611-8A14-5A4E02E9D512}" type="pres">
      <dgm:prSet presAssocID="{4A485BF9-8958-42AD-AFF1-FAC8308BFB4F}" presName="conn2-1" presStyleLbl="parChTrans1D4" presStyleIdx="8" presStyleCnt="16"/>
      <dgm:spPr/>
      <dgm:t>
        <a:bodyPr/>
        <a:lstStyle/>
        <a:p>
          <a:endParaRPr lang="en-US"/>
        </a:p>
      </dgm:t>
    </dgm:pt>
    <dgm:pt modelId="{682200DA-3E43-4D54-808B-3CDF33450634}" type="pres">
      <dgm:prSet presAssocID="{4A485BF9-8958-42AD-AFF1-FAC8308BFB4F}" presName="connTx" presStyleLbl="parChTrans1D4" presStyleIdx="8" presStyleCnt="16"/>
      <dgm:spPr/>
      <dgm:t>
        <a:bodyPr/>
        <a:lstStyle/>
        <a:p>
          <a:endParaRPr lang="en-US"/>
        </a:p>
      </dgm:t>
    </dgm:pt>
    <dgm:pt modelId="{CCFCB863-203B-4D2B-AD4C-C0CC7B3DD708}" type="pres">
      <dgm:prSet presAssocID="{8CEA0EAA-3E3E-4114-BBAF-F87F12245613}" presName="root2" presStyleCnt="0"/>
      <dgm:spPr/>
      <dgm:t>
        <a:bodyPr/>
        <a:lstStyle/>
        <a:p>
          <a:endParaRPr lang="en-US"/>
        </a:p>
      </dgm:t>
    </dgm:pt>
    <dgm:pt modelId="{014C4BF0-DB07-4E3F-AAB7-EFFB3A9762DE}" type="pres">
      <dgm:prSet presAssocID="{8CEA0EAA-3E3E-4114-BBAF-F87F12245613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1FAAB3-67CE-481B-972E-79492F0BFA7C}" type="pres">
      <dgm:prSet presAssocID="{8CEA0EAA-3E3E-4114-BBAF-F87F12245613}" presName="level3hierChild" presStyleCnt="0"/>
      <dgm:spPr/>
      <dgm:t>
        <a:bodyPr/>
        <a:lstStyle/>
        <a:p>
          <a:endParaRPr lang="en-US"/>
        </a:p>
      </dgm:t>
    </dgm:pt>
    <dgm:pt modelId="{B4335747-E42B-487F-89A6-1CE20D413242}" type="pres">
      <dgm:prSet presAssocID="{1CF231BA-7A1D-4BC3-98D2-77990AA9C9B8}" presName="conn2-1" presStyleLbl="parChTrans1D4" presStyleIdx="9" presStyleCnt="16"/>
      <dgm:spPr/>
      <dgm:t>
        <a:bodyPr/>
        <a:lstStyle/>
        <a:p>
          <a:endParaRPr lang="en-US"/>
        </a:p>
      </dgm:t>
    </dgm:pt>
    <dgm:pt modelId="{B73C6640-F6F1-4421-ABA8-CBE3E085C747}" type="pres">
      <dgm:prSet presAssocID="{1CF231BA-7A1D-4BC3-98D2-77990AA9C9B8}" presName="connTx" presStyleLbl="parChTrans1D4" presStyleIdx="9" presStyleCnt="16"/>
      <dgm:spPr/>
      <dgm:t>
        <a:bodyPr/>
        <a:lstStyle/>
        <a:p>
          <a:endParaRPr lang="en-US"/>
        </a:p>
      </dgm:t>
    </dgm:pt>
    <dgm:pt modelId="{AF16747A-BC52-4A80-B191-08164B32F7FE}" type="pres">
      <dgm:prSet presAssocID="{9CD16BA6-2EA6-4950-858C-6122C4F9B689}" presName="root2" presStyleCnt="0"/>
      <dgm:spPr/>
      <dgm:t>
        <a:bodyPr/>
        <a:lstStyle/>
        <a:p>
          <a:endParaRPr lang="en-US"/>
        </a:p>
      </dgm:t>
    </dgm:pt>
    <dgm:pt modelId="{84B2643A-5D25-454B-B539-EA50A5A83148}" type="pres">
      <dgm:prSet presAssocID="{9CD16BA6-2EA6-4950-858C-6122C4F9B689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DC9D7E-3ECD-4B62-8F2E-8A53AF6C3E94}" type="pres">
      <dgm:prSet presAssocID="{9CD16BA6-2EA6-4950-858C-6122C4F9B689}" presName="level3hierChild" presStyleCnt="0"/>
      <dgm:spPr/>
      <dgm:t>
        <a:bodyPr/>
        <a:lstStyle/>
        <a:p>
          <a:endParaRPr lang="en-US"/>
        </a:p>
      </dgm:t>
    </dgm:pt>
    <dgm:pt modelId="{CD05381C-139B-4DD1-8A23-1DCBB08D7DF8}" type="pres">
      <dgm:prSet presAssocID="{95A65DE8-F622-46A8-BA48-43C90023C8C0}" presName="conn2-1" presStyleLbl="parChTrans1D4" presStyleIdx="10" presStyleCnt="16"/>
      <dgm:spPr/>
      <dgm:t>
        <a:bodyPr/>
        <a:lstStyle/>
        <a:p>
          <a:endParaRPr lang="en-US"/>
        </a:p>
      </dgm:t>
    </dgm:pt>
    <dgm:pt modelId="{EA8EAC53-706D-4FE6-A394-DAA3333D7542}" type="pres">
      <dgm:prSet presAssocID="{95A65DE8-F622-46A8-BA48-43C90023C8C0}" presName="connTx" presStyleLbl="parChTrans1D4" presStyleIdx="10" presStyleCnt="16"/>
      <dgm:spPr/>
      <dgm:t>
        <a:bodyPr/>
        <a:lstStyle/>
        <a:p>
          <a:endParaRPr lang="en-US"/>
        </a:p>
      </dgm:t>
    </dgm:pt>
    <dgm:pt modelId="{2D55B1F1-747D-4677-BD1D-E0DED3A36B27}" type="pres">
      <dgm:prSet presAssocID="{F3C17256-23F8-414A-8308-8DC2685293D9}" presName="root2" presStyleCnt="0"/>
      <dgm:spPr/>
      <dgm:t>
        <a:bodyPr/>
        <a:lstStyle/>
        <a:p>
          <a:endParaRPr lang="en-US"/>
        </a:p>
      </dgm:t>
    </dgm:pt>
    <dgm:pt modelId="{036FA435-EBCD-4477-9F04-3D0EE8D28541}" type="pres">
      <dgm:prSet presAssocID="{F3C17256-23F8-414A-8308-8DC2685293D9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0FB1DB-DEBA-4A2D-9833-19726DD846D4}" type="pres">
      <dgm:prSet presAssocID="{F3C17256-23F8-414A-8308-8DC2685293D9}" presName="level3hierChild" presStyleCnt="0"/>
      <dgm:spPr/>
      <dgm:t>
        <a:bodyPr/>
        <a:lstStyle/>
        <a:p>
          <a:endParaRPr lang="en-US"/>
        </a:p>
      </dgm:t>
    </dgm:pt>
    <dgm:pt modelId="{C4B40195-2DD3-43DF-B176-0B0C5C5CF160}" type="pres">
      <dgm:prSet presAssocID="{727E3541-1815-474E-82E8-A2128043EF5E}" presName="conn2-1" presStyleLbl="parChTrans1D4" presStyleIdx="11" presStyleCnt="16"/>
      <dgm:spPr/>
      <dgm:t>
        <a:bodyPr/>
        <a:lstStyle/>
        <a:p>
          <a:endParaRPr lang="en-US"/>
        </a:p>
      </dgm:t>
    </dgm:pt>
    <dgm:pt modelId="{FC4B09A7-FAFF-4B80-ABB7-90DD44488756}" type="pres">
      <dgm:prSet presAssocID="{727E3541-1815-474E-82E8-A2128043EF5E}" presName="connTx" presStyleLbl="parChTrans1D4" presStyleIdx="11" presStyleCnt="16"/>
      <dgm:spPr/>
      <dgm:t>
        <a:bodyPr/>
        <a:lstStyle/>
        <a:p>
          <a:endParaRPr lang="en-US"/>
        </a:p>
      </dgm:t>
    </dgm:pt>
    <dgm:pt modelId="{E68FF064-E288-480C-A726-E938DE7D860E}" type="pres">
      <dgm:prSet presAssocID="{481794D7-C04F-433C-8FC7-092E7B8BDAF4}" presName="root2" presStyleCnt="0"/>
      <dgm:spPr/>
      <dgm:t>
        <a:bodyPr/>
        <a:lstStyle/>
        <a:p>
          <a:endParaRPr lang="en-US"/>
        </a:p>
      </dgm:t>
    </dgm:pt>
    <dgm:pt modelId="{A9E35268-3888-45D5-BD38-DBEE36F47808}" type="pres">
      <dgm:prSet presAssocID="{481794D7-C04F-433C-8FC7-092E7B8BDAF4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A6180C-FAAE-4F17-9037-6E966793986C}" type="pres">
      <dgm:prSet presAssocID="{481794D7-C04F-433C-8FC7-092E7B8BDAF4}" presName="level3hierChild" presStyleCnt="0"/>
      <dgm:spPr/>
      <dgm:t>
        <a:bodyPr/>
        <a:lstStyle/>
        <a:p>
          <a:endParaRPr lang="en-US"/>
        </a:p>
      </dgm:t>
    </dgm:pt>
    <dgm:pt modelId="{24DECFE2-24D0-4185-91EF-F7ADF00B8091}" type="pres">
      <dgm:prSet presAssocID="{301C6B61-AD52-469D-9DC2-71015259CA3C}" presName="conn2-1" presStyleLbl="parChTrans1D4" presStyleIdx="12" presStyleCnt="16"/>
      <dgm:spPr/>
      <dgm:t>
        <a:bodyPr/>
        <a:lstStyle/>
        <a:p>
          <a:endParaRPr lang="en-US"/>
        </a:p>
      </dgm:t>
    </dgm:pt>
    <dgm:pt modelId="{DBBF449A-B335-48C6-83D2-5D1F05107ABB}" type="pres">
      <dgm:prSet presAssocID="{301C6B61-AD52-469D-9DC2-71015259CA3C}" presName="connTx" presStyleLbl="parChTrans1D4" presStyleIdx="12" presStyleCnt="16"/>
      <dgm:spPr/>
      <dgm:t>
        <a:bodyPr/>
        <a:lstStyle/>
        <a:p>
          <a:endParaRPr lang="en-US"/>
        </a:p>
      </dgm:t>
    </dgm:pt>
    <dgm:pt modelId="{CAA51E1D-12A0-4C3E-B9D2-71B0176AE488}" type="pres">
      <dgm:prSet presAssocID="{109D947A-33C3-4AFF-8F81-52664DAFEC46}" presName="root2" presStyleCnt="0"/>
      <dgm:spPr/>
      <dgm:t>
        <a:bodyPr/>
        <a:lstStyle/>
        <a:p>
          <a:endParaRPr lang="en-US"/>
        </a:p>
      </dgm:t>
    </dgm:pt>
    <dgm:pt modelId="{40A15926-5A57-4460-897D-19B1FB650D64}" type="pres">
      <dgm:prSet presAssocID="{109D947A-33C3-4AFF-8F81-52664DAFEC46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CB7867-D461-47D6-8785-77B31172546C}" type="pres">
      <dgm:prSet presAssocID="{109D947A-33C3-4AFF-8F81-52664DAFEC46}" presName="level3hierChild" presStyleCnt="0"/>
      <dgm:spPr/>
      <dgm:t>
        <a:bodyPr/>
        <a:lstStyle/>
        <a:p>
          <a:endParaRPr lang="en-US"/>
        </a:p>
      </dgm:t>
    </dgm:pt>
    <dgm:pt modelId="{1AC5401D-839B-4B7B-9792-13AC9778BB7E}" type="pres">
      <dgm:prSet presAssocID="{6605C126-444B-45B4-8CDE-FEB3D6F9C646}" presName="conn2-1" presStyleLbl="parChTrans1D4" presStyleIdx="13" presStyleCnt="16"/>
      <dgm:spPr/>
      <dgm:t>
        <a:bodyPr/>
        <a:lstStyle/>
        <a:p>
          <a:endParaRPr lang="en-US"/>
        </a:p>
      </dgm:t>
    </dgm:pt>
    <dgm:pt modelId="{2929D5BB-742D-4ED5-84DF-931BE6B7147B}" type="pres">
      <dgm:prSet presAssocID="{6605C126-444B-45B4-8CDE-FEB3D6F9C646}" presName="connTx" presStyleLbl="parChTrans1D4" presStyleIdx="13" presStyleCnt="16"/>
      <dgm:spPr/>
      <dgm:t>
        <a:bodyPr/>
        <a:lstStyle/>
        <a:p>
          <a:endParaRPr lang="en-US"/>
        </a:p>
      </dgm:t>
    </dgm:pt>
    <dgm:pt modelId="{105F2834-D359-482C-944F-DDC16CB83587}" type="pres">
      <dgm:prSet presAssocID="{67709B7E-B99F-464F-9FDB-7DDEDE257672}" presName="root2" presStyleCnt="0"/>
      <dgm:spPr/>
      <dgm:t>
        <a:bodyPr/>
        <a:lstStyle/>
        <a:p>
          <a:endParaRPr lang="en-US"/>
        </a:p>
      </dgm:t>
    </dgm:pt>
    <dgm:pt modelId="{B052C0C5-A40B-49BD-8F22-B0F5B05C8F34}" type="pres">
      <dgm:prSet presAssocID="{67709B7E-B99F-464F-9FDB-7DDEDE257672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636564-2F5A-42D3-8C31-3F3B88DB6CFE}" type="pres">
      <dgm:prSet presAssocID="{67709B7E-B99F-464F-9FDB-7DDEDE257672}" presName="level3hierChild" presStyleCnt="0"/>
      <dgm:spPr/>
      <dgm:t>
        <a:bodyPr/>
        <a:lstStyle/>
        <a:p>
          <a:endParaRPr lang="en-US"/>
        </a:p>
      </dgm:t>
    </dgm:pt>
    <dgm:pt modelId="{3DC72413-A7C1-4A13-A04A-F1E77BA5C16D}" type="pres">
      <dgm:prSet presAssocID="{B74D45EA-AD50-4D9B-987C-3042BF2E7334}" presName="conn2-1" presStyleLbl="parChTrans1D4" presStyleIdx="14" presStyleCnt="16"/>
      <dgm:spPr/>
      <dgm:t>
        <a:bodyPr/>
        <a:lstStyle/>
        <a:p>
          <a:endParaRPr lang="en-US"/>
        </a:p>
      </dgm:t>
    </dgm:pt>
    <dgm:pt modelId="{4E02A300-9AE4-4B5F-BCCB-A2A61DEF1880}" type="pres">
      <dgm:prSet presAssocID="{B74D45EA-AD50-4D9B-987C-3042BF2E7334}" presName="connTx" presStyleLbl="parChTrans1D4" presStyleIdx="14" presStyleCnt="16"/>
      <dgm:spPr/>
      <dgm:t>
        <a:bodyPr/>
        <a:lstStyle/>
        <a:p>
          <a:endParaRPr lang="en-US"/>
        </a:p>
      </dgm:t>
    </dgm:pt>
    <dgm:pt modelId="{C2F6B41A-3190-474F-8051-B78A1880700C}" type="pres">
      <dgm:prSet presAssocID="{3B847652-25D6-46EF-AA32-7DB093D53F5C}" presName="root2" presStyleCnt="0"/>
      <dgm:spPr/>
      <dgm:t>
        <a:bodyPr/>
        <a:lstStyle/>
        <a:p>
          <a:endParaRPr lang="en-US"/>
        </a:p>
      </dgm:t>
    </dgm:pt>
    <dgm:pt modelId="{457FA2E0-84C6-43D4-9CED-8A65224B36B0}" type="pres">
      <dgm:prSet presAssocID="{3B847652-25D6-46EF-AA32-7DB093D53F5C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5D0C53-67F1-409F-BDD0-FDC05050DED0}" type="pres">
      <dgm:prSet presAssocID="{3B847652-25D6-46EF-AA32-7DB093D53F5C}" presName="level3hierChild" presStyleCnt="0"/>
      <dgm:spPr/>
      <dgm:t>
        <a:bodyPr/>
        <a:lstStyle/>
        <a:p>
          <a:endParaRPr lang="en-US"/>
        </a:p>
      </dgm:t>
    </dgm:pt>
    <dgm:pt modelId="{5CB91C22-0AB3-4842-9E98-A1263224063F}" type="pres">
      <dgm:prSet presAssocID="{07472CA6-D357-4240-9C4D-728FFBA3F346}" presName="conn2-1" presStyleLbl="parChTrans1D4" presStyleIdx="15" presStyleCnt="16"/>
      <dgm:spPr/>
      <dgm:t>
        <a:bodyPr/>
        <a:lstStyle/>
        <a:p>
          <a:endParaRPr lang="en-US"/>
        </a:p>
      </dgm:t>
    </dgm:pt>
    <dgm:pt modelId="{EB9CB9DC-9792-4CEB-8378-CBAFD910539F}" type="pres">
      <dgm:prSet presAssocID="{07472CA6-D357-4240-9C4D-728FFBA3F346}" presName="connTx" presStyleLbl="parChTrans1D4" presStyleIdx="15" presStyleCnt="16"/>
      <dgm:spPr/>
      <dgm:t>
        <a:bodyPr/>
        <a:lstStyle/>
        <a:p>
          <a:endParaRPr lang="en-US"/>
        </a:p>
      </dgm:t>
    </dgm:pt>
    <dgm:pt modelId="{AE9F7A61-771E-4132-A424-E29D550D7121}" type="pres">
      <dgm:prSet presAssocID="{B59A7D51-F68A-4F75-A0E9-02321D5B56F1}" presName="root2" presStyleCnt="0"/>
      <dgm:spPr/>
      <dgm:t>
        <a:bodyPr/>
        <a:lstStyle/>
        <a:p>
          <a:endParaRPr lang="en-US"/>
        </a:p>
      </dgm:t>
    </dgm:pt>
    <dgm:pt modelId="{97C457B8-FB5F-4CD4-B914-0259DD9E16E1}" type="pres">
      <dgm:prSet presAssocID="{B59A7D51-F68A-4F75-A0E9-02321D5B56F1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319E10-E578-4844-A577-AC6B4D3C807F}" type="pres">
      <dgm:prSet presAssocID="{B59A7D51-F68A-4F75-A0E9-02321D5B56F1}" presName="level3hierChild" presStyleCnt="0"/>
      <dgm:spPr/>
      <dgm:t>
        <a:bodyPr/>
        <a:lstStyle/>
        <a:p>
          <a:endParaRPr lang="en-US"/>
        </a:p>
      </dgm:t>
    </dgm:pt>
  </dgm:ptLst>
  <dgm:cxnLst>
    <dgm:cxn modelId="{11321574-ED31-4439-8DCF-F08431ED224C}" type="presOf" srcId="{4E312DB5-8D95-41ED-8385-E6D8581C9119}" destId="{0066D9BA-4CBB-463C-8A18-8D0928BB500B}" srcOrd="1" destOrd="0" presId="urn:microsoft.com/office/officeart/2008/layout/HorizontalMultiLevelHierarchy"/>
    <dgm:cxn modelId="{D1B44738-B83D-42FB-9127-215B3990A566}" type="presOf" srcId="{2DE4E84C-D6E0-4FE8-AF2D-7D11378F63F1}" destId="{1DF2F580-B678-476B-9AA7-4474E5A4DB73}" srcOrd="1" destOrd="0" presId="urn:microsoft.com/office/officeart/2008/layout/HorizontalMultiLevelHierarchy"/>
    <dgm:cxn modelId="{F159D94B-18CD-4712-905F-594DCE04AD8F}" type="presOf" srcId="{AB202076-3DF6-459C-848F-A6E2CE9E5A43}" destId="{BC880211-A9E3-45F7-B849-42366F62F1AA}" srcOrd="1" destOrd="0" presId="urn:microsoft.com/office/officeart/2008/layout/HorizontalMultiLevelHierarchy"/>
    <dgm:cxn modelId="{968C40E4-4F7E-4D4D-B695-50B570CA5585}" type="presOf" srcId="{C6D8C4A9-64AA-41DD-90FF-EFCCE60EF3F0}" destId="{ED9AA722-1BA3-43B6-BBD5-7F4771470456}" srcOrd="1" destOrd="0" presId="urn:microsoft.com/office/officeart/2008/layout/HorizontalMultiLevelHierarchy"/>
    <dgm:cxn modelId="{0346B42D-5D8B-43B6-AE95-C23DD0710E89}" type="presOf" srcId="{0DC22E05-5C9B-499E-9B86-CDCB66D96F71}" destId="{FC33F0CB-5680-4F84-9870-B0CDAC6A02D9}" srcOrd="0" destOrd="0" presId="urn:microsoft.com/office/officeart/2008/layout/HorizontalMultiLevelHierarchy"/>
    <dgm:cxn modelId="{1955E2C9-F56D-4EE7-A9C9-CD4CE7B9AE24}" type="presOf" srcId="{776FB58B-AEAF-4A7A-B28E-05B3B448D400}" destId="{7B6CB341-B287-41B8-A46B-6A522D1D2597}" srcOrd="0" destOrd="0" presId="urn:microsoft.com/office/officeart/2008/layout/HorizontalMultiLevelHierarchy"/>
    <dgm:cxn modelId="{098A54C1-3C5F-4A8D-B73A-98838CC12048}" srcId="{109D947A-33C3-4AFF-8F81-52664DAFEC46}" destId="{67709B7E-B99F-464F-9FDB-7DDEDE257672}" srcOrd="0" destOrd="0" parTransId="{6605C126-444B-45B4-8CDE-FEB3D6F9C646}" sibTransId="{B5A64B26-8483-4EEF-9580-CFAB49D0A798}"/>
    <dgm:cxn modelId="{F118E4F6-2CD0-4752-91B4-E997FACEEBFF}" type="presOf" srcId="{C78D4745-1F49-40AD-BCDC-E9B3B1C631B9}" destId="{D95200B0-D452-4443-9652-B6C3C7A92EE5}" srcOrd="1" destOrd="0" presId="urn:microsoft.com/office/officeart/2008/layout/HorizontalMultiLevelHierarchy"/>
    <dgm:cxn modelId="{C94E191C-073C-4A97-9D3E-B5DA5BDC03B4}" type="presOf" srcId="{CDC3BDBA-4C10-42B0-87F5-187B1DB37F8B}" destId="{137B2FDE-7DCA-45B0-92C4-60C7D9042273}" srcOrd="0" destOrd="0" presId="urn:microsoft.com/office/officeart/2008/layout/HorizontalMultiLevelHierarchy"/>
    <dgm:cxn modelId="{041144DF-C07E-49FD-BD16-A98F3637C463}" type="presOf" srcId="{0DC22E05-5C9B-499E-9B86-CDCB66D96F71}" destId="{D6FCDBA3-A694-4E5F-9FF7-85F769CC883C}" srcOrd="1" destOrd="0" presId="urn:microsoft.com/office/officeart/2008/layout/HorizontalMultiLevelHierarchy"/>
    <dgm:cxn modelId="{DD1664F0-E282-47B1-B623-0674FB624A86}" srcId="{1385B7B5-DEC7-4608-8B97-851D545F2618}" destId="{93BE8FF6-8C0C-46EA-AFE2-D6C535B38F5D}" srcOrd="1" destOrd="0" parTransId="{D16B4EEA-CA82-4272-AA73-9C317A7BBF84}" sibTransId="{88C37272-FEE6-4259-8E85-1B1796F1262B}"/>
    <dgm:cxn modelId="{D19BD36D-59EF-4B40-BE0F-B9CFCDA6F02E}" srcId="{1385B7B5-DEC7-4608-8B97-851D545F2618}" destId="{308FBC02-B11A-4E3A-B96D-C6AA148B5026}" srcOrd="0" destOrd="0" parTransId="{00C4B230-3627-4B2D-856F-47B645999B39}" sibTransId="{E1356413-0F1E-4FCD-8D53-A8A7A18A4A93}"/>
    <dgm:cxn modelId="{DD20C66A-FB84-4A50-BB69-52E5A9AB4225}" type="presOf" srcId="{B74D45EA-AD50-4D9B-987C-3042BF2E7334}" destId="{3DC72413-A7C1-4A13-A04A-F1E77BA5C16D}" srcOrd="0" destOrd="0" presId="urn:microsoft.com/office/officeart/2008/layout/HorizontalMultiLevelHierarchy"/>
    <dgm:cxn modelId="{3F340166-142C-4B16-BCF4-1851724EEF5F}" srcId="{3B847652-25D6-46EF-AA32-7DB093D53F5C}" destId="{B59A7D51-F68A-4F75-A0E9-02321D5B56F1}" srcOrd="0" destOrd="0" parTransId="{07472CA6-D357-4240-9C4D-728FFBA3F346}" sibTransId="{C9B5ECDE-9705-477C-9013-E38E053A7178}"/>
    <dgm:cxn modelId="{B37FA1D6-C644-4086-A78E-32F6F33EC341}" type="presOf" srcId="{07472CA6-D357-4240-9C4D-728FFBA3F346}" destId="{5CB91C22-0AB3-4842-9E98-A1263224063F}" srcOrd="0" destOrd="0" presId="urn:microsoft.com/office/officeart/2008/layout/HorizontalMultiLevelHierarchy"/>
    <dgm:cxn modelId="{F1E5FFB5-3A21-4F95-AB1B-04D4E07485D0}" type="presOf" srcId="{B74D45EA-AD50-4D9B-987C-3042BF2E7334}" destId="{4E02A300-9AE4-4B5F-BCCB-A2A61DEF1880}" srcOrd="1" destOrd="0" presId="urn:microsoft.com/office/officeart/2008/layout/HorizontalMultiLevelHierarchy"/>
    <dgm:cxn modelId="{FBF6D460-858C-48E6-88A2-A5BAB7BF1614}" type="presOf" srcId="{D7390575-FF65-44A7-B796-C28F58050FA4}" destId="{2D74498C-D4F5-4BFC-A0CA-630AC21E9A51}" srcOrd="0" destOrd="0" presId="urn:microsoft.com/office/officeart/2008/layout/HorizontalMultiLevelHierarchy"/>
    <dgm:cxn modelId="{A2323F5E-0DBC-40C4-8A76-916D900CFA1D}" srcId="{481794D7-C04F-433C-8FC7-092E7B8BDAF4}" destId="{109D947A-33C3-4AFF-8F81-52664DAFEC46}" srcOrd="0" destOrd="0" parTransId="{301C6B61-AD52-469D-9DC2-71015259CA3C}" sibTransId="{BECD6243-60E8-4589-A6F3-6C5F2C03FEAF}"/>
    <dgm:cxn modelId="{B252674C-C33E-4FFE-BC9D-6D21FBB13940}" type="presOf" srcId="{F089E6A0-C648-48CA-AAA7-3260F1249B2F}" destId="{0BE9EE05-9DBD-4304-852F-B2C5A992B44F}" srcOrd="0" destOrd="0" presId="urn:microsoft.com/office/officeart/2008/layout/HorizontalMultiLevelHierarchy"/>
    <dgm:cxn modelId="{2B8C17D7-C502-42CB-933B-4CBB41342FF0}" srcId="{36B0474B-FF02-470B-9EB4-33148C5F9767}" destId="{18F6F5D7-FE3A-40EE-A819-8A6AFDBE57A6}" srcOrd="0" destOrd="0" parTransId="{D8A9D8A9-991E-4A0B-BD24-B0488734C879}" sibTransId="{468542E8-DC45-4080-A002-7855BAF95B5B}"/>
    <dgm:cxn modelId="{F24CDC32-D3E8-40D1-BECB-E6165A28B5B3}" type="presOf" srcId="{8CEA0EAA-3E3E-4114-BBAF-F87F12245613}" destId="{014C4BF0-DB07-4E3F-AAB7-EFFB3A9762DE}" srcOrd="0" destOrd="0" presId="urn:microsoft.com/office/officeart/2008/layout/HorizontalMultiLevelHierarchy"/>
    <dgm:cxn modelId="{97784429-FDC2-4AA3-B186-423D9BCC3B01}" type="presOf" srcId="{1CF231BA-7A1D-4BC3-98D2-77990AA9C9B8}" destId="{B4335747-E42B-487F-89A6-1CE20D413242}" srcOrd="0" destOrd="0" presId="urn:microsoft.com/office/officeart/2008/layout/HorizontalMultiLevelHierarchy"/>
    <dgm:cxn modelId="{227F7106-6AA9-4D01-A945-E93D7CC5C39A}" type="presOf" srcId="{00C4B230-3627-4B2D-856F-47B645999B39}" destId="{CAAB79D0-B3B7-41DA-B05E-F643BBCAC158}" srcOrd="1" destOrd="0" presId="urn:microsoft.com/office/officeart/2008/layout/HorizontalMultiLevelHierarchy"/>
    <dgm:cxn modelId="{12EA8DE0-5D70-49B2-A9E6-3A15FF2BD74E}" srcId="{18F6F5D7-FE3A-40EE-A819-8A6AFDBE57A6}" destId="{8CEA0EAA-3E3E-4114-BBAF-F87F12245613}" srcOrd="0" destOrd="0" parTransId="{4A485BF9-8958-42AD-AFF1-FAC8308BFB4F}" sibTransId="{E5EABDA9-D4F5-4A5E-AA11-622D4979C5E1}"/>
    <dgm:cxn modelId="{B101DE45-D4EC-48A3-9604-33021F2D043C}" type="presOf" srcId="{7D748A07-2BE4-4D53-8D51-34A464C911B8}" destId="{9F05C08B-D5B0-46E2-A6EA-91AE8F3DBEC9}" srcOrd="1" destOrd="0" presId="urn:microsoft.com/office/officeart/2008/layout/HorizontalMultiLevelHierarchy"/>
    <dgm:cxn modelId="{38F95F6E-5FCF-4266-935E-C626D88808FE}" type="presOf" srcId="{308FBC02-B11A-4E3A-B96D-C6AA148B5026}" destId="{2A38BD04-839B-4224-818D-E3E2CDF64374}" srcOrd="0" destOrd="0" presId="urn:microsoft.com/office/officeart/2008/layout/HorizontalMultiLevelHierarchy"/>
    <dgm:cxn modelId="{3389AB8C-DC1D-4B36-8B60-DD507985ED82}" type="presOf" srcId="{109D947A-33C3-4AFF-8F81-52664DAFEC46}" destId="{40A15926-5A57-4460-897D-19B1FB650D64}" srcOrd="0" destOrd="0" presId="urn:microsoft.com/office/officeart/2008/layout/HorizontalMultiLevelHierarchy"/>
    <dgm:cxn modelId="{9130D24C-BDD1-482D-AF8E-C3C481BF5B8A}" srcId="{AA3BB4D9-3D10-41DE-B4EC-E8ED50572E11}" destId="{B97C203F-471B-4C22-B964-1E3930004CD8}" srcOrd="0" destOrd="0" parTransId="{2DE4E84C-D6E0-4FE8-AF2D-7D11378F63F1}" sibTransId="{87018FE4-C8EC-4158-BFC4-DE6B856BE944}"/>
    <dgm:cxn modelId="{CEB75B1A-C14B-4A16-A790-FFFE3CF42895}" type="presOf" srcId="{D4D6F1FA-A6CF-4D79-90C5-40D9DB7BCE51}" destId="{5A5BA253-CE04-4D5F-A83A-B9588AE7CB27}" srcOrd="0" destOrd="0" presId="urn:microsoft.com/office/officeart/2008/layout/HorizontalMultiLevelHierarchy"/>
    <dgm:cxn modelId="{5EFF7E0E-4246-42BB-97DA-E3A5BFDD3C12}" type="presOf" srcId="{4A485BF9-8958-42AD-AFF1-FAC8308BFB4F}" destId="{682200DA-3E43-4D54-808B-3CDF33450634}" srcOrd="1" destOrd="0" presId="urn:microsoft.com/office/officeart/2008/layout/HorizontalMultiLevelHierarchy"/>
    <dgm:cxn modelId="{441FFA38-C184-4D8B-B7A7-08538B6DD1B4}" type="presOf" srcId="{859EE23C-EF00-44C3-91CA-C9DC6C4C827F}" destId="{F1294B26-2020-4F49-8A53-A2CACABB9570}" srcOrd="0" destOrd="0" presId="urn:microsoft.com/office/officeart/2008/layout/HorizontalMultiLevelHierarchy"/>
    <dgm:cxn modelId="{120E4D1B-1990-41CD-8273-B0E72EB6806B}" type="presOf" srcId="{1CF231BA-7A1D-4BC3-98D2-77990AA9C9B8}" destId="{B73C6640-F6F1-4421-ABA8-CBE3E085C747}" srcOrd="1" destOrd="0" presId="urn:microsoft.com/office/officeart/2008/layout/HorizontalMultiLevelHierarchy"/>
    <dgm:cxn modelId="{C1D0FF86-569B-47F0-B37B-B7CD98AD3B6B}" type="presOf" srcId="{D16B4EEA-CA82-4272-AA73-9C317A7BBF84}" destId="{5F43408C-5252-4590-B53B-735E847E0525}" srcOrd="1" destOrd="0" presId="urn:microsoft.com/office/officeart/2008/layout/HorizontalMultiLevelHierarchy"/>
    <dgm:cxn modelId="{D6130D6B-F611-42F5-A3AC-0F59D5698890}" srcId="{660ABB45-F4D7-427E-982C-C4BA9C843E6F}" destId="{AA67FBAA-58F5-4F9C-A531-7715CA936430}" srcOrd="1" destOrd="0" parTransId="{C6D8C4A9-64AA-41DD-90FF-EFCCE60EF3F0}" sibTransId="{F60E22A6-4CC8-4337-8894-4E3AD735A074}"/>
    <dgm:cxn modelId="{C35A40BE-06CC-4846-9E6F-F9EC7E67BD6F}" type="presOf" srcId="{95A65DE8-F622-46A8-BA48-43C90023C8C0}" destId="{EA8EAC53-706D-4FE6-A394-DAA3333D7542}" srcOrd="1" destOrd="0" presId="urn:microsoft.com/office/officeart/2008/layout/HorizontalMultiLevelHierarchy"/>
    <dgm:cxn modelId="{841F9648-8A9D-4469-AD9C-FD50AD242649}" srcId="{AE29CEF3-78E4-4B2E-A4C8-F89363A41278}" destId="{AA3BB4D9-3D10-41DE-B4EC-E8ED50572E11}" srcOrd="0" destOrd="0" parTransId="{1368A5F0-0EB8-4C53-AF43-E7F94A0480FF}" sibTransId="{0885C36C-C1C4-427B-B5A3-2B713BF008E9}"/>
    <dgm:cxn modelId="{E0EA6DC5-CB1B-42E6-AA4C-CF268DE652EB}" type="presOf" srcId="{4E312DB5-8D95-41ED-8385-E6D8581C9119}" destId="{502A4A70-30BA-46AE-9D96-B46E00CFA1CD}" srcOrd="0" destOrd="0" presId="urn:microsoft.com/office/officeart/2008/layout/HorizontalMultiLevelHierarchy"/>
    <dgm:cxn modelId="{8AB00670-3742-41B5-9431-B5222907E36F}" type="presOf" srcId="{18F6F5D7-FE3A-40EE-A819-8A6AFDBE57A6}" destId="{0253FB16-0458-437A-A2A2-115D3B51DCBF}" srcOrd="0" destOrd="0" presId="urn:microsoft.com/office/officeart/2008/layout/HorizontalMultiLevelHierarchy"/>
    <dgm:cxn modelId="{B58EAA91-B95B-4F16-834F-57455DF64223}" srcId="{308FBC02-B11A-4E3A-B96D-C6AA148B5026}" destId="{F089E6A0-C648-48CA-AAA7-3260F1249B2F}" srcOrd="0" destOrd="0" parTransId="{4E312DB5-8D95-41ED-8385-E6D8581C9119}" sibTransId="{745FB1DD-61FD-4CFD-AA4B-D629A0AABBA3}"/>
    <dgm:cxn modelId="{9F05312E-AD7C-422F-A23C-C6B5F0C1EE05}" type="presOf" srcId="{983DEBB8-400E-43D1-8633-F34CD71FC09A}" destId="{2BDB949A-3129-4B71-A1BC-03F8264E736A}" srcOrd="0" destOrd="0" presId="urn:microsoft.com/office/officeart/2008/layout/HorizontalMultiLevelHierarchy"/>
    <dgm:cxn modelId="{7BB8591F-575C-4D9A-94FE-50C59864FDF9}" type="presOf" srcId="{00C4B230-3627-4B2D-856F-47B645999B39}" destId="{FBAEE509-31AE-48A2-89FA-1D59F510CE7F}" srcOrd="0" destOrd="0" presId="urn:microsoft.com/office/officeart/2008/layout/HorizontalMultiLevelHierarchy"/>
    <dgm:cxn modelId="{7CFEC51B-CB5D-4DC4-A58B-7102A63B7F00}" srcId="{F3C17256-23F8-414A-8308-8DC2685293D9}" destId="{481794D7-C04F-433C-8FC7-092E7B8BDAF4}" srcOrd="0" destOrd="0" parTransId="{727E3541-1815-474E-82E8-A2128043EF5E}" sibTransId="{568ACB0A-7F9B-4FA4-B417-10BF90D78D06}"/>
    <dgm:cxn modelId="{9F4DD6B8-FC5B-42DB-8F44-71CE5374DEA8}" type="presOf" srcId="{3B847652-25D6-46EF-AA32-7DB093D53F5C}" destId="{457FA2E0-84C6-43D4-9CED-8A65224B36B0}" srcOrd="0" destOrd="0" presId="urn:microsoft.com/office/officeart/2008/layout/HorizontalMultiLevelHierarchy"/>
    <dgm:cxn modelId="{ECFBEE3E-2DC9-46DB-A971-5EB7713742CF}" srcId="{94AFDD76-DAAD-4650-9C0F-A13F79F5B68D}" destId="{660ABB45-F4D7-427E-982C-C4BA9C843E6F}" srcOrd="0" destOrd="0" parTransId="{D4D6F1FA-A6CF-4D79-90C5-40D9DB7BCE51}" sibTransId="{CF0B566D-F3A5-4C34-BEC0-10F33D6C740C}"/>
    <dgm:cxn modelId="{F7689BF9-F454-4395-88F0-1E79969431D4}" type="presOf" srcId="{36B0474B-FF02-470B-9EB4-33148C5F9767}" destId="{9C6BB521-0522-4B85-A49C-5F611073A85C}" srcOrd="0" destOrd="0" presId="urn:microsoft.com/office/officeart/2008/layout/HorizontalMultiLevelHierarchy"/>
    <dgm:cxn modelId="{DD7B06FD-CA86-43AD-A7C4-060DD0AEEC7A}" type="presOf" srcId="{AA67FBAA-58F5-4F9C-A531-7715CA936430}" destId="{14A937B6-1DDC-4161-9BAD-F2769264456D}" srcOrd="0" destOrd="0" presId="urn:microsoft.com/office/officeart/2008/layout/HorizontalMultiLevelHierarchy"/>
    <dgm:cxn modelId="{9E3F8D16-1DA6-4384-9DD5-6E969334A210}" srcId="{481794D7-C04F-433C-8FC7-092E7B8BDAF4}" destId="{3B847652-25D6-46EF-AA32-7DB093D53F5C}" srcOrd="1" destOrd="0" parTransId="{B74D45EA-AD50-4D9B-987C-3042BF2E7334}" sibTransId="{A339D55F-9E8D-4C42-B123-A9D8EEDDB5B5}"/>
    <dgm:cxn modelId="{B7C8E1A1-56BC-419F-A464-F25C8E87C921}" type="presOf" srcId="{859EE23C-EF00-44C3-91CA-C9DC6C4C827F}" destId="{326B1C9D-897A-453A-9DBB-1325F1A217DE}" srcOrd="1" destOrd="0" presId="urn:microsoft.com/office/officeart/2008/layout/HorizontalMultiLevelHierarchy"/>
    <dgm:cxn modelId="{E8DFD9C8-987B-4564-9182-891D4EF4D766}" type="presOf" srcId="{727E3541-1815-474E-82E8-A2128043EF5E}" destId="{C4B40195-2DD3-43DF-B176-0B0C5C5CF160}" srcOrd="0" destOrd="0" presId="urn:microsoft.com/office/officeart/2008/layout/HorizontalMultiLevelHierarchy"/>
    <dgm:cxn modelId="{BB1C90CE-2B26-4E10-8ED4-CAA20E6AE7D4}" srcId="{18F6F5D7-FE3A-40EE-A819-8A6AFDBE57A6}" destId="{F3C17256-23F8-414A-8308-8DC2685293D9}" srcOrd="1" destOrd="0" parTransId="{95A65DE8-F622-46A8-BA48-43C90023C8C0}" sibTransId="{A949B205-E4A8-4B50-9DDC-1C91BFA4ECF1}"/>
    <dgm:cxn modelId="{A97999CD-491B-4DE0-977E-3BD8BD1220F2}" type="presOf" srcId="{61958BB5-FA8E-42B0-BDE4-F022AD2866BC}" destId="{C9978254-6E17-4C24-B364-27B71D0ACDE5}" srcOrd="0" destOrd="0" presId="urn:microsoft.com/office/officeart/2008/layout/HorizontalMultiLevelHierarchy"/>
    <dgm:cxn modelId="{9487C93A-D5F5-4F81-B044-86AA4144AF6C}" type="presOf" srcId="{B97C203F-471B-4C22-B964-1E3930004CD8}" destId="{46791EF6-6E7D-4F72-A58D-23945B560ECD}" srcOrd="0" destOrd="0" presId="urn:microsoft.com/office/officeart/2008/layout/HorizontalMultiLevelHierarchy"/>
    <dgm:cxn modelId="{FC4CC473-3EC5-4351-BB47-DE0F8F313F15}" srcId="{93BE8FF6-8C0C-46EA-AFE2-D6C535B38F5D}" destId="{B368338F-E85F-4122-96AD-25D864A53BBE}" srcOrd="0" destOrd="0" parTransId="{61958BB5-FA8E-42B0-BDE4-F022AD2866BC}" sibTransId="{CE3450A6-416A-41D3-9A0B-1B8CEE1F037C}"/>
    <dgm:cxn modelId="{B677592A-80AA-46EF-A3E6-3804256AC699}" type="presOf" srcId="{07472CA6-D357-4240-9C4D-728FFBA3F346}" destId="{EB9CB9DC-9792-4CEB-8378-CBAFD910539F}" srcOrd="1" destOrd="0" presId="urn:microsoft.com/office/officeart/2008/layout/HorizontalMultiLevelHierarchy"/>
    <dgm:cxn modelId="{631731A4-6695-4400-A25A-4BAB2C9491BD}" type="presOf" srcId="{C6D8C4A9-64AA-41DD-90FF-EFCCE60EF3F0}" destId="{E5D261D4-6057-4441-8300-15EFA45A4934}" srcOrd="0" destOrd="0" presId="urn:microsoft.com/office/officeart/2008/layout/HorizontalMultiLevelHierarchy"/>
    <dgm:cxn modelId="{7D71D5B1-2BD4-41F9-9C04-A4598AADEB76}" type="presOf" srcId="{F3C17256-23F8-414A-8308-8DC2685293D9}" destId="{036FA435-EBCD-4477-9F04-3D0EE8D28541}" srcOrd="0" destOrd="0" presId="urn:microsoft.com/office/officeart/2008/layout/HorizontalMultiLevelHierarchy"/>
    <dgm:cxn modelId="{CE8789D2-E69D-41BE-9EA3-39C8E23CAA05}" type="presOf" srcId="{D16B4EEA-CA82-4272-AA73-9C317A7BBF84}" destId="{3D0213E2-0845-4EE7-80A3-AF20133D7291}" srcOrd="0" destOrd="0" presId="urn:microsoft.com/office/officeart/2008/layout/HorizontalMultiLevelHierarchy"/>
    <dgm:cxn modelId="{2D49A329-F014-435B-B5C4-9AD574C077F0}" srcId="{B97C203F-471B-4C22-B964-1E3930004CD8}" destId="{1385B7B5-DEC7-4608-8B97-851D545F2618}" srcOrd="0" destOrd="0" parTransId="{0DC22E05-5C9B-499E-9B86-CDCB66D96F71}" sibTransId="{0767062B-0963-43BA-86E6-52A419B47722}"/>
    <dgm:cxn modelId="{C47D7674-4444-4959-A0C4-52E3FADFBA43}" type="presOf" srcId="{481794D7-C04F-433C-8FC7-092E7B8BDAF4}" destId="{A9E35268-3888-45D5-BD38-DBEE36F47808}" srcOrd="0" destOrd="0" presId="urn:microsoft.com/office/officeart/2008/layout/HorizontalMultiLevelHierarchy"/>
    <dgm:cxn modelId="{FB396936-23BC-4B61-8624-2AD26012837C}" type="presOf" srcId="{AB202076-3DF6-459C-848F-A6E2CE9E5A43}" destId="{9A068753-6873-4C64-95C4-211AC3B4D9C3}" srcOrd="0" destOrd="0" presId="urn:microsoft.com/office/officeart/2008/layout/HorizontalMultiLevelHierarchy"/>
    <dgm:cxn modelId="{7F86EA69-D747-428E-BCFA-728B131CF2FA}" type="presOf" srcId="{D4D6F1FA-A6CF-4D79-90C5-40D9DB7BCE51}" destId="{7ACAADC5-B49C-44E0-9346-167CB71B3BC1}" srcOrd="1" destOrd="0" presId="urn:microsoft.com/office/officeart/2008/layout/HorizontalMultiLevelHierarchy"/>
    <dgm:cxn modelId="{0D03A847-7A44-4B09-A833-D309316F89D3}" type="presOf" srcId="{93BE8FF6-8C0C-46EA-AFE2-D6C535B38F5D}" destId="{82CE0B20-5250-4464-A2E3-F0A71A6C77F1}" srcOrd="0" destOrd="0" presId="urn:microsoft.com/office/officeart/2008/layout/HorizontalMultiLevelHierarchy"/>
    <dgm:cxn modelId="{8BE5CCB3-CD8A-4E89-8152-7C8E4EB21B41}" srcId="{AA3BB4D9-3D10-41DE-B4EC-E8ED50572E11}" destId="{94AFDD76-DAAD-4650-9C0F-A13F79F5B68D}" srcOrd="1" destOrd="0" parTransId="{7D748A07-2BE4-4D53-8D51-34A464C911B8}" sibTransId="{9B0D96F6-8C96-4B7A-BDCC-66AC2AA428C2}"/>
    <dgm:cxn modelId="{3445CB75-54C4-4968-B0DA-E93210059388}" type="presOf" srcId="{94AFDD76-DAAD-4650-9C0F-A13F79F5B68D}" destId="{3F17AEDE-8DD0-4D2F-A4DE-D3DA54BDF951}" srcOrd="0" destOrd="0" presId="urn:microsoft.com/office/officeart/2008/layout/HorizontalMultiLevelHierarchy"/>
    <dgm:cxn modelId="{1581A637-AEC1-456E-BA78-6B0BFF073995}" type="presOf" srcId="{9CD16BA6-2EA6-4950-858C-6122C4F9B689}" destId="{84B2643A-5D25-454B-B539-EA50A5A83148}" srcOrd="0" destOrd="0" presId="urn:microsoft.com/office/officeart/2008/layout/HorizontalMultiLevelHierarchy"/>
    <dgm:cxn modelId="{B1ED4D23-DD28-4B18-88CC-5E00F3158806}" type="presOf" srcId="{4A485BF9-8958-42AD-AFF1-FAC8308BFB4F}" destId="{6AABB669-60E0-4611-8A14-5A4E02E9D512}" srcOrd="0" destOrd="0" presId="urn:microsoft.com/office/officeart/2008/layout/HorizontalMultiLevelHierarchy"/>
    <dgm:cxn modelId="{730EB2EB-ABAE-4F81-933B-066DDA8A2216}" srcId="{660ABB45-F4D7-427E-982C-C4BA9C843E6F}" destId="{CDC3BDBA-4C10-42B0-87F5-187B1DB37F8B}" srcOrd="0" destOrd="0" parTransId="{859EE23C-EF00-44C3-91CA-C9DC6C4C827F}" sibTransId="{2E1A73F9-833E-493A-BFB6-CABAE685B965}"/>
    <dgm:cxn modelId="{EC84E3FD-2F12-40AD-9CA2-0A077E357A01}" type="presOf" srcId="{61958BB5-FA8E-42B0-BDE4-F022AD2866BC}" destId="{86157F8C-7A48-41D3-83C8-36FEC9F5376A}" srcOrd="1" destOrd="0" presId="urn:microsoft.com/office/officeart/2008/layout/HorizontalMultiLevelHierarchy"/>
    <dgm:cxn modelId="{794506EC-E97B-4A09-82D0-B9415EC31E4F}" type="presOf" srcId="{D7390575-FF65-44A7-B796-C28F58050FA4}" destId="{8D1EB54C-03CA-49D3-8AAA-EC3F7E93CED8}" srcOrd="1" destOrd="0" presId="urn:microsoft.com/office/officeart/2008/layout/HorizontalMultiLevelHierarchy"/>
    <dgm:cxn modelId="{D0F6D67A-B124-493E-912C-41FAF89BE493}" srcId="{AA67FBAA-58F5-4F9C-A531-7715CA936430}" destId="{776FB58B-AEAF-4A7A-B28E-05B3B448D400}" srcOrd="0" destOrd="0" parTransId="{AB202076-3DF6-459C-848F-A6E2CE9E5A43}" sibTransId="{C47BB62F-C242-4647-897E-7EB9E6EF2910}"/>
    <dgm:cxn modelId="{2EF97226-54A3-4D7E-97F2-E8F121089B9C}" type="presOf" srcId="{7D748A07-2BE4-4D53-8D51-34A464C911B8}" destId="{F42196E3-70E8-43B0-AADE-EB5636F5F409}" srcOrd="0" destOrd="0" presId="urn:microsoft.com/office/officeart/2008/layout/HorizontalMultiLevelHierarchy"/>
    <dgm:cxn modelId="{9C34D1C3-3A14-4FE5-8ABE-A38E20C5311C}" type="presOf" srcId="{D8A9D8A9-991E-4A0B-BD24-B0488734C879}" destId="{BEAB360B-2BFB-47D7-B813-53AF399C596A}" srcOrd="1" destOrd="0" presId="urn:microsoft.com/office/officeart/2008/layout/HorizontalMultiLevelHierarchy"/>
    <dgm:cxn modelId="{28055EA5-D338-44F7-93BB-45DEA5181515}" type="presOf" srcId="{67709B7E-B99F-464F-9FDB-7DDEDE257672}" destId="{B052C0C5-A40B-49BD-8F22-B0F5B05C8F34}" srcOrd="0" destOrd="0" presId="urn:microsoft.com/office/officeart/2008/layout/HorizontalMultiLevelHierarchy"/>
    <dgm:cxn modelId="{31C36AB5-0326-4515-BA4E-127BB539646C}" type="presOf" srcId="{95A65DE8-F622-46A8-BA48-43C90023C8C0}" destId="{CD05381C-139B-4DD1-8A23-1DCBB08D7DF8}" srcOrd="0" destOrd="0" presId="urn:microsoft.com/office/officeart/2008/layout/HorizontalMultiLevelHierarchy"/>
    <dgm:cxn modelId="{CD21F4EE-495D-487F-AC0F-E0749508A631}" type="presOf" srcId="{B59A7D51-F68A-4F75-A0E9-02321D5B56F1}" destId="{97C457B8-FB5F-4CD4-B914-0259DD9E16E1}" srcOrd="0" destOrd="0" presId="urn:microsoft.com/office/officeart/2008/layout/HorizontalMultiLevelHierarchy"/>
    <dgm:cxn modelId="{10F08755-C43C-496E-8616-D8EEA7AE016A}" type="presOf" srcId="{1385B7B5-DEC7-4608-8B97-851D545F2618}" destId="{7D42340E-EBDD-4AFB-BC64-192F394A8661}" srcOrd="0" destOrd="0" presId="urn:microsoft.com/office/officeart/2008/layout/HorizontalMultiLevelHierarchy"/>
    <dgm:cxn modelId="{88C4CD4C-A15C-4A97-9EF8-846DD55FA428}" type="presOf" srcId="{301C6B61-AD52-469D-9DC2-71015259CA3C}" destId="{24DECFE2-24D0-4185-91EF-F7ADF00B8091}" srcOrd="0" destOrd="0" presId="urn:microsoft.com/office/officeart/2008/layout/HorizontalMultiLevelHierarchy"/>
    <dgm:cxn modelId="{3CE73E59-A5E2-407A-936E-D0A4E4579F47}" type="presOf" srcId="{727E3541-1815-474E-82E8-A2128043EF5E}" destId="{FC4B09A7-FAFF-4B80-ABB7-90DD44488756}" srcOrd="1" destOrd="0" presId="urn:microsoft.com/office/officeart/2008/layout/HorizontalMultiLevelHierarchy"/>
    <dgm:cxn modelId="{2D72277E-43E1-4862-BD49-5C24DED5CC25}" type="presOf" srcId="{2DE4E84C-D6E0-4FE8-AF2D-7D11378F63F1}" destId="{8BD9EF58-AC18-4BDB-A5EF-033D516EC4B4}" srcOrd="0" destOrd="0" presId="urn:microsoft.com/office/officeart/2008/layout/HorizontalMultiLevelHierarchy"/>
    <dgm:cxn modelId="{5E5F3C3B-6603-4C6C-8188-C744A90BB16E}" srcId="{CDC3BDBA-4C10-42B0-87F5-187B1DB37F8B}" destId="{983DEBB8-400E-43D1-8633-F34CD71FC09A}" srcOrd="0" destOrd="0" parTransId="{C78D4745-1F49-40AD-BCDC-E9B3B1C631B9}" sibTransId="{83E59C62-839D-451B-9EEA-6E917B21405A}"/>
    <dgm:cxn modelId="{CC110A7C-069A-421B-A22E-9D8C4EA7A661}" type="presOf" srcId="{B368338F-E85F-4122-96AD-25D864A53BBE}" destId="{5B6571E7-CD95-403C-AE2E-151708A97775}" srcOrd="0" destOrd="0" presId="urn:microsoft.com/office/officeart/2008/layout/HorizontalMultiLevelHierarchy"/>
    <dgm:cxn modelId="{28D7CBA3-4959-4DC8-BFFF-8B03F723887D}" type="presOf" srcId="{AE29CEF3-78E4-4B2E-A4C8-F89363A41278}" destId="{91A1BCAA-DDAB-48C9-925E-7239F1C1A77F}" srcOrd="0" destOrd="0" presId="urn:microsoft.com/office/officeart/2008/layout/HorizontalMultiLevelHierarchy"/>
    <dgm:cxn modelId="{7D3F0AE3-875A-44F3-826E-81F99BFADB3D}" type="presOf" srcId="{AA3BB4D9-3D10-41DE-B4EC-E8ED50572E11}" destId="{E9E1DC33-6C57-4D52-8B85-32D413F885A0}" srcOrd="0" destOrd="0" presId="urn:microsoft.com/office/officeart/2008/layout/HorizontalMultiLevelHierarchy"/>
    <dgm:cxn modelId="{53EA5F7D-B02F-46F3-B748-80BC7D79C925}" type="presOf" srcId="{6605C126-444B-45B4-8CDE-FEB3D6F9C646}" destId="{1AC5401D-839B-4B7B-9792-13AC9778BB7E}" srcOrd="0" destOrd="0" presId="urn:microsoft.com/office/officeart/2008/layout/HorizontalMultiLevelHierarchy"/>
    <dgm:cxn modelId="{24422034-40AF-496E-9CA8-E9B6F47B148A}" type="presOf" srcId="{D8A9D8A9-991E-4A0B-BD24-B0488734C879}" destId="{BF98D659-F42A-45AD-83B2-5B9D601E1A57}" srcOrd="0" destOrd="0" presId="urn:microsoft.com/office/officeart/2008/layout/HorizontalMultiLevelHierarchy"/>
    <dgm:cxn modelId="{B8B43267-826B-49B5-8F1E-FE3D03C0E251}" type="presOf" srcId="{C78D4745-1F49-40AD-BCDC-E9B3B1C631B9}" destId="{67BDC17F-75BD-4DAC-9C79-7D08E0F3D2F7}" srcOrd="0" destOrd="0" presId="urn:microsoft.com/office/officeart/2008/layout/HorizontalMultiLevelHierarchy"/>
    <dgm:cxn modelId="{B9454C3F-6543-44E9-A2E5-DC6738BE90C6}" srcId="{8CEA0EAA-3E3E-4114-BBAF-F87F12245613}" destId="{9CD16BA6-2EA6-4950-858C-6122C4F9B689}" srcOrd="0" destOrd="0" parTransId="{1CF231BA-7A1D-4BC3-98D2-77990AA9C9B8}" sibTransId="{2F22B429-8449-437B-8378-AD4952C208D0}"/>
    <dgm:cxn modelId="{344C0917-D6EF-4DFF-896B-90F41D92C267}" type="presOf" srcId="{660ABB45-F4D7-427E-982C-C4BA9C843E6F}" destId="{9B4A81AA-337A-4823-87AA-51C3502015BC}" srcOrd="0" destOrd="0" presId="urn:microsoft.com/office/officeart/2008/layout/HorizontalMultiLevelHierarchy"/>
    <dgm:cxn modelId="{70303881-6BAE-4988-8041-BBB5313FF8F0}" type="presOf" srcId="{301C6B61-AD52-469D-9DC2-71015259CA3C}" destId="{DBBF449A-B335-48C6-83D2-5D1F05107ABB}" srcOrd="1" destOrd="0" presId="urn:microsoft.com/office/officeart/2008/layout/HorizontalMultiLevelHierarchy"/>
    <dgm:cxn modelId="{C4B22C82-3044-421D-8AB2-74543982B79E}" type="presOf" srcId="{6605C126-444B-45B4-8CDE-FEB3D6F9C646}" destId="{2929D5BB-742D-4ED5-84DF-931BE6B7147B}" srcOrd="1" destOrd="0" presId="urn:microsoft.com/office/officeart/2008/layout/HorizontalMultiLevelHierarchy"/>
    <dgm:cxn modelId="{DA3EFBAE-0741-4684-A056-0F4EB5122B65}" srcId="{AA3BB4D9-3D10-41DE-B4EC-E8ED50572E11}" destId="{36B0474B-FF02-470B-9EB4-33148C5F9767}" srcOrd="2" destOrd="0" parTransId="{D7390575-FF65-44A7-B796-C28F58050FA4}" sibTransId="{4F355618-1248-4D95-AE1F-69869F416E69}"/>
    <dgm:cxn modelId="{AD0FF93B-943A-4BDC-B77F-F6C0A68DAB07}" type="presParOf" srcId="{91A1BCAA-DDAB-48C9-925E-7239F1C1A77F}" destId="{36579EF0-BD9E-4347-979C-8641B2181651}" srcOrd="0" destOrd="0" presId="urn:microsoft.com/office/officeart/2008/layout/HorizontalMultiLevelHierarchy"/>
    <dgm:cxn modelId="{9ABB7A07-2D04-4A1F-B75A-1D2954898FBE}" type="presParOf" srcId="{36579EF0-BD9E-4347-979C-8641B2181651}" destId="{E9E1DC33-6C57-4D52-8B85-32D413F885A0}" srcOrd="0" destOrd="0" presId="urn:microsoft.com/office/officeart/2008/layout/HorizontalMultiLevelHierarchy"/>
    <dgm:cxn modelId="{A8C53783-3BE0-435E-9BD5-A1DFF6A295C4}" type="presParOf" srcId="{36579EF0-BD9E-4347-979C-8641B2181651}" destId="{97915D9B-8640-40BF-87FD-D6237E04DAC9}" srcOrd="1" destOrd="0" presId="urn:microsoft.com/office/officeart/2008/layout/HorizontalMultiLevelHierarchy"/>
    <dgm:cxn modelId="{98B99644-0125-4CBB-A543-F05B89FA090F}" type="presParOf" srcId="{97915D9B-8640-40BF-87FD-D6237E04DAC9}" destId="{8BD9EF58-AC18-4BDB-A5EF-033D516EC4B4}" srcOrd="0" destOrd="0" presId="urn:microsoft.com/office/officeart/2008/layout/HorizontalMultiLevelHierarchy"/>
    <dgm:cxn modelId="{642A3098-B2E9-4B28-BDDB-5CD25CF4A9D7}" type="presParOf" srcId="{8BD9EF58-AC18-4BDB-A5EF-033D516EC4B4}" destId="{1DF2F580-B678-476B-9AA7-4474E5A4DB73}" srcOrd="0" destOrd="0" presId="urn:microsoft.com/office/officeart/2008/layout/HorizontalMultiLevelHierarchy"/>
    <dgm:cxn modelId="{5F474EEF-C709-4339-9B8F-8CFBCA95768E}" type="presParOf" srcId="{97915D9B-8640-40BF-87FD-D6237E04DAC9}" destId="{D2271B95-56B4-4C36-812A-BA9865E7B913}" srcOrd="1" destOrd="0" presId="urn:microsoft.com/office/officeart/2008/layout/HorizontalMultiLevelHierarchy"/>
    <dgm:cxn modelId="{99670C98-96A0-424E-807A-84942680E19A}" type="presParOf" srcId="{D2271B95-56B4-4C36-812A-BA9865E7B913}" destId="{46791EF6-6E7D-4F72-A58D-23945B560ECD}" srcOrd="0" destOrd="0" presId="urn:microsoft.com/office/officeart/2008/layout/HorizontalMultiLevelHierarchy"/>
    <dgm:cxn modelId="{BF30C26D-22E4-48F6-BBDB-B3C9D26D4961}" type="presParOf" srcId="{D2271B95-56B4-4C36-812A-BA9865E7B913}" destId="{7BB065D9-4C1A-4E0D-901F-236DBFA61E88}" srcOrd="1" destOrd="0" presId="urn:microsoft.com/office/officeart/2008/layout/HorizontalMultiLevelHierarchy"/>
    <dgm:cxn modelId="{EB21B420-CB91-4CC6-ABB2-4DC830311EB2}" type="presParOf" srcId="{7BB065D9-4C1A-4E0D-901F-236DBFA61E88}" destId="{FC33F0CB-5680-4F84-9870-B0CDAC6A02D9}" srcOrd="0" destOrd="0" presId="urn:microsoft.com/office/officeart/2008/layout/HorizontalMultiLevelHierarchy"/>
    <dgm:cxn modelId="{870BCCC1-A65A-4520-9C2E-448CA64BAC4A}" type="presParOf" srcId="{FC33F0CB-5680-4F84-9870-B0CDAC6A02D9}" destId="{D6FCDBA3-A694-4E5F-9FF7-85F769CC883C}" srcOrd="0" destOrd="0" presId="urn:microsoft.com/office/officeart/2008/layout/HorizontalMultiLevelHierarchy"/>
    <dgm:cxn modelId="{31C71B59-33E0-4148-A5E4-C3F74D4DDEFE}" type="presParOf" srcId="{7BB065D9-4C1A-4E0D-901F-236DBFA61E88}" destId="{E4A77A97-3E11-4007-A7A7-6FBE78C42FFA}" srcOrd="1" destOrd="0" presId="urn:microsoft.com/office/officeart/2008/layout/HorizontalMultiLevelHierarchy"/>
    <dgm:cxn modelId="{B62DC45F-72E8-4BAA-ADD0-6DF233E31533}" type="presParOf" srcId="{E4A77A97-3E11-4007-A7A7-6FBE78C42FFA}" destId="{7D42340E-EBDD-4AFB-BC64-192F394A8661}" srcOrd="0" destOrd="0" presId="urn:microsoft.com/office/officeart/2008/layout/HorizontalMultiLevelHierarchy"/>
    <dgm:cxn modelId="{4121DF60-EA41-4325-9335-8C7A110D74F0}" type="presParOf" srcId="{E4A77A97-3E11-4007-A7A7-6FBE78C42FFA}" destId="{18756B18-F006-4421-A73C-BB4A4D2A4D04}" srcOrd="1" destOrd="0" presId="urn:microsoft.com/office/officeart/2008/layout/HorizontalMultiLevelHierarchy"/>
    <dgm:cxn modelId="{A41E292D-AF56-4EF7-AD88-025D46C98892}" type="presParOf" srcId="{18756B18-F006-4421-A73C-BB4A4D2A4D04}" destId="{FBAEE509-31AE-48A2-89FA-1D59F510CE7F}" srcOrd="0" destOrd="0" presId="urn:microsoft.com/office/officeart/2008/layout/HorizontalMultiLevelHierarchy"/>
    <dgm:cxn modelId="{0F64A6E2-33E8-4B51-B331-9172FB4983AF}" type="presParOf" srcId="{FBAEE509-31AE-48A2-89FA-1D59F510CE7F}" destId="{CAAB79D0-B3B7-41DA-B05E-F643BBCAC158}" srcOrd="0" destOrd="0" presId="urn:microsoft.com/office/officeart/2008/layout/HorizontalMultiLevelHierarchy"/>
    <dgm:cxn modelId="{855AC1D4-675D-4DBB-BF8A-7EA26741AB0C}" type="presParOf" srcId="{18756B18-F006-4421-A73C-BB4A4D2A4D04}" destId="{F12C9A8C-00D4-4AB6-B9B7-CA16581EB3B3}" srcOrd="1" destOrd="0" presId="urn:microsoft.com/office/officeart/2008/layout/HorizontalMultiLevelHierarchy"/>
    <dgm:cxn modelId="{C3878EDD-AECD-4EC2-AC0D-FF1EBC1BF7CF}" type="presParOf" srcId="{F12C9A8C-00D4-4AB6-B9B7-CA16581EB3B3}" destId="{2A38BD04-839B-4224-818D-E3E2CDF64374}" srcOrd="0" destOrd="0" presId="urn:microsoft.com/office/officeart/2008/layout/HorizontalMultiLevelHierarchy"/>
    <dgm:cxn modelId="{476DC16F-614C-4CFB-BBAA-4B6F2E59F0BC}" type="presParOf" srcId="{F12C9A8C-00D4-4AB6-B9B7-CA16581EB3B3}" destId="{3CF42234-6ED0-4369-829A-57AEC025F43A}" srcOrd="1" destOrd="0" presId="urn:microsoft.com/office/officeart/2008/layout/HorizontalMultiLevelHierarchy"/>
    <dgm:cxn modelId="{C297F22A-6F46-4E42-B20C-A91F561C37DB}" type="presParOf" srcId="{3CF42234-6ED0-4369-829A-57AEC025F43A}" destId="{502A4A70-30BA-46AE-9D96-B46E00CFA1CD}" srcOrd="0" destOrd="0" presId="urn:microsoft.com/office/officeart/2008/layout/HorizontalMultiLevelHierarchy"/>
    <dgm:cxn modelId="{E0AE4400-9CFB-4C8F-BD86-D09D7BCB6AE5}" type="presParOf" srcId="{502A4A70-30BA-46AE-9D96-B46E00CFA1CD}" destId="{0066D9BA-4CBB-463C-8A18-8D0928BB500B}" srcOrd="0" destOrd="0" presId="urn:microsoft.com/office/officeart/2008/layout/HorizontalMultiLevelHierarchy"/>
    <dgm:cxn modelId="{2AA01764-7224-4416-8C89-44826A711C4D}" type="presParOf" srcId="{3CF42234-6ED0-4369-829A-57AEC025F43A}" destId="{C3BB6BF2-C8EE-449B-BB3A-B1BC3FF9CC08}" srcOrd="1" destOrd="0" presId="urn:microsoft.com/office/officeart/2008/layout/HorizontalMultiLevelHierarchy"/>
    <dgm:cxn modelId="{673E9F9B-7099-4810-9481-8B1E7FBAEA7A}" type="presParOf" srcId="{C3BB6BF2-C8EE-449B-BB3A-B1BC3FF9CC08}" destId="{0BE9EE05-9DBD-4304-852F-B2C5A992B44F}" srcOrd="0" destOrd="0" presId="urn:microsoft.com/office/officeart/2008/layout/HorizontalMultiLevelHierarchy"/>
    <dgm:cxn modelId="{9BE618F6-CF17-4D3D-9A4B-06414E04B679}" type="presParOf" srcId="{C3BB6BF2-C8EE-449B-BB3A-B1BC3FF9CC08}" destId="{613D4F43-4E86-42BD-A743-25B333756EA2}" srcOrd="1" destOrd="0" presId="urn:microsoft.com/office/officeart/2008/layout/HorizontalMultiLevelHierarchy"/>
    <dgm:cxn modelId="{914B576C-AB15-4551-93C8-DC0402A8A42B}" type="presParOf" srcId="{18756B18-F006-4421-A73C-BB4A4D2A4D04}" destId="{3D0213E2-0845-4EE7-80A3-AF20133D7291}" srcOrd="2" destOrd="0" presId="urn:microsoft.com/office/officeart/2008/layout/HorizontalMultiLevelHierarchy"/>
    <dgm:cxn modelId="{AE0DCB95-8823-49D2-A00D-4819767B30D3}" type="presParOf" srcId="{3D0213E2-0845-4EE7-80A3-AF20133D7291}" destId="{5F43408C-5252-4590-B53B-735E847E0525}" srcOrd="0" destOrd="0" presId="urn:microsoft.com/office/officeart/2008/layout/HorizontalMultiLevelHierarchy"/>
    <dgm:cxn modelId="{C3EBBDD9-7611-4F4B-B3A5-7695F05A5FEC}" type="presParOf" srcId="{18756B18-F006-4421-A73C-BB4A4D2A4D04}" destId="{3CB772A4-1965-4402-A954-4189EECEF4C5}" srcOrd="3" destOrd="0" presId="urn:microsoft.com/office/officeart/2008/layout/HorizontalMultiLevelHierarchy"/>
    <dgm:cxn modelId="{6DEE641E-F7AE-4D61-B5EC-B9E4DE2899EE}" type="presParOf" srcId="{3CB772A4-1965-4402-A954-4189EECEF4C5}" destId="{82CE0B20-5250-4464-A2E3-F0A71A6C77F1}" srcOrd="0" destOrd="0" presId="urn:microsoft.com/office/officeart/2008/layout/HorizontalMultiLevelHierarchy"/>
    <dgm:cxn modelId="{1B0699F0-11E3-44B5-BCED-DA94A6C1C44D}" type="presParOf" srcId="{3CB772A4-1965-4402-A954-4189EECEF4C5}" destId="{232CC683-BBAD-452E-9CC5-52E7A29AB1F9}" srcOrd="1" destOrd="0" presId="urn:microsoft.com/office/officeart/2008/layout/HorizontalMultiLevelHierarchy"/>
    <dgm:cxn modelId="{8FE0633F-49D1-4855-9A60-76CE7984D59D}" type="presParOf" srcId="{232CC683-BBAD-452E-9CC5-52E7A29AB1F9}" destId="{C9978254-6E17-4C24-B364-27B71D0ACDE5}" srcOrd="0" destOrd="0" presId="urn:microsoft.com/office/officeart/2008/layout/HorizontalMultiLevelHierarchy"/>
    <dgm:cxn modelId="{BE01D313-CCEF-45C9-9BAA-2FFB27867E03}" type="presParOf" srcId="{C9978254-6E17-4C24-B364-27B71D0ACDE5}" destId="{86157F8C-7A48-41D3-83C8-36FEC9F5376A}" srcOrd="0" destOrd="0" presId="urn:microsoft.com/office/officeart/2008/layout/HorizontalMultiLevelHierarchy"/>
    <dgm:cxn modelId="{3E77F50D-2433-468E-A78F-15F65DBD1A9B}" type="presParOf" srcId="{232CC683-BBAD-452E-9CC5-52E7A29AB1F9}" destId="{6B2EDD39-F10D-4B8C-8103-8051F4C8739A}" srcOrd="1" destOrd="0" presId="urn:microsoft.com/office/officeart/2008/layout/HorizontalMultiLevelHierarchy"/>
    <dgm:cxn modelId="{12E1C8D0-BFF8-440F-920A-B8BCEE06CD19}" type="presParOf" srcId="{6B2EDD39-F10D-4B8C-8103-8051F4C8739A}" destId="{5B6571E7-CD95-403C-AE2E-151708A97775}" srcOrd="0" destOrd="0" presId="urn:microsoft.com/office/officeart/2008/layout/HorizontalMultiLevelHierarchy"/>
    <dgm:cxn modelId="{71F79808-5031-4FA4-98A6-33EE8D77A878}" type="presParOf" srcId="{6B2EDD39-F10D-4B8C-8103-8051F4C8739A}" destId="{B4A4BDC1-291C-428F-9D57-D57FAF7898DB}" srcOrd="1" destOrd="0" presId="urn:microsoft.com/office/officeart/2008/layout/HorizontalMultiLevelHierarchy"/>
    <dgm:cxn modelId="{464B41EC-2D3D-44F3-ACF2-07CDCDB1886B}" type="presParOf" srcId="{97915D9B-8640-40BF-87FD-D6237E04DAC9}" destId="{F42196E3-70E8-43B0-AADE-EB5636F5F409}" srcOrd="2" destOrd="0" presId="urn:microsoft.com/office/officeart/2008/layout/HorizontalMultiLevelHierarchy"/>
    <dgm:cxn modelId="{7C9481E1-2C78-465D-87AD-3FF1E3BCBC62}" type="presParOf" srcId="{F42196E3-70E8-43B0-AADE-EB5636F5F409}" destId="{9F05C08B-D5B0-46E2-A6EA-91AE8F3DBEC9}" srcOrd="0" destOrd="0" presId="urn:microsoft.com/office/officeart/2008/layout/HorizontalMultiLevelHierarchy"/>
    <dgm:cxn modelId="{9149EF5F-F5E9-4E10-9F7D-03AE0E84ACB1}" type="presParOf" srcId="{97915D9B-8640-40BF-87FD-D6237E04DAC9}" destId="{8DC753C6-48C8-430A-9E13-6E3C6974DC2D}" srcOrd="3" destOrd="0" presId="urn:microsoft.com/office/officeart/2008/layout/HorizontalMultiLevelHierarchy"/>
    <dgm:cxn modelId="{9407D5BD-153F-4B8A-8244-1F06A32D2404}" type="presParOf" srcId="{8DC753C6-48C8-430A-9E13-6E3C6974DC2D}" destId="{3F17AEDE-8DD0-4D2F-A4DE-D3DA54BDF951}" srcOrd="0" destOrd="0" presId="urn:microsoft.com/office/officeart/2008/layout/HorizontalMultiLevelHierarchy"/>
    <dgm:cxn modelId="{6F6B5F9F-A3E5-4C1D-8A3A-9813FE5012E1}" type="presParOf" srcId="{8DC753C6-48C8-430A-9E13-6E3C6974DC2D}" destId="{30C3ED75-1E29-430C-8C72-41247ECD6ECD}" srcOrd="1" destOrd="0" presId="urn:microsoft.com/office/officeart/2008/layout/HorizontalMultiLevelHierarchy"/>
    <dgm:cxn modelId="{99D0137F-3B79-4507-94EC-A4F05FCF2E91}" type="presParOf" srcId="{30C3ED75-1E29-430C-8C72-41247ECD6ECD}" destId="{5A5BA253-CE04-4D5F-A83A-B9588AE7CB27}" srcOrd="0" destOrd="0" presId="urn:microsoft.com/office/officeart/2008/layout/HorizontalMultiLevelHierarchy"/>
    <dgm:cxn modelId="{3A63BB90-DB89-47DB-955A-CBDBA63F6321}" type="presParOf" srcId="{5A5BA253-CE04-4D5F-A83A-B9588AE7CB27}" destId="{7ACAADC5-B49C-44E0-9346-167CB71B3BC1}" srcOrd="0" destOrd="0" presId="urn:microsoft.com/office/officeart/2008/layout/HorizontalMultiLevelHierarchy"/>
    <dgm:cxn modelId="{D8FF6294-2A1E-4508-82E3-76EDE17BBC55}" type="presParOf" srcId="{30C3ED75-1E29-430C-8C72-41247ECD6ECD}" destId="{342D2741-032A-4392-AEB8-71ECC0496487}" srcOrd="1" destOrd="0" presId="urn:microsoft.com/office/officeart/2008/layout/HorizontalMultiLevelHierarchy"/>
    <dgm:cxn modelId="{4514CB74-A58A-4515-9EB8-C2D21E94C8D6}" type="presParOf" srcId="{342D2741-032A-4392-AEB8-71ECC0496487}" destId="{9B4A81AA-337A-4823-87AA-51C3502015BC}" srcOrd="0" destOrd="0" presId="urn:microsoft.com/office/officeart/2008/layout/HorizontalMultiLevelHierarchy"/>
    <dgm:cxn modelId="{D51C5748-D61E-430C-B4B5-4326B8DC5FC9}" type="presParOf" srcId="{342D2741-032A-4392-AEB8-71ECC0496487}" destId="{CFE11179-FD31-4EB5-930C-09C23BBEAD17}" srcOrd="1" destOrd="0" presId="urn:microsoft.com/office/officeart/2008/layout/HorizontalMultiLevelHierarchy"/>
    <dgm:cxn modelId="{97955986-9869-40FC-915E-7C8714BC4746}" type="presParOf" srcId="{CFE11179-FD31-4EB5-930C-09C23BBEAD17}" destId="{F1294B26-2020-4F49-8A53-A2CACABB9570}" srcOrd="0" destOrd="0" presId="urn:microsoft.com/office/officeart/2008/layout/HorizontalMultiLevelHierarchy"/>
    <dgm:cxn modelId="{E6054E5B-C2B5-412D-B5D8-D24DDF82E216}" type="presParOf" srcId="{F1294B26-2020-4F49-8A53-A2CACABB9570}" destId="{326B1C9D-897A-453A-9DBB-1325F1A217DE}" srcOrd="0" destOrd="0" presId="urn:microsoft.com/office/officeart/2008/layout/HorizontalMultiLevelHierarchy"/>
    <dgm:cxn modelId="{AAA3C919-A939-4973-AC78-EE98558BDEE0}" type="presParOf" srcId="{CFE11179-FD31-4EB5-930C-09C23BBEAD17}" destId="{71C8C2E1-C05C-42A4-B74D-22D1E7A8FD28}" srcOrd="1" destOrd="0" presId="urn:microsoft.com/office/officeart/2008/layout/HorizontalMultiLevelHierarchy"/>
    <dgm:cxn modelId="{B0A60933-1A91-4FE7-A551-5E27832FA308}" type="presParOf" srcId="{71C8C2E1-C05C-42A4-B74D-22D1E7A8FD28}" destId="{137B2FDE-7DCA-45B0-92C4-60C7D9042273}" srcOrd="0" destOrd="0" presId="urn:microsoft.com/office/officeart/2008/layout/HorizontalMultiLevelHierarchy"/>
    <dgm:cxn modelId="{E19D2372-6B2B-47D1-B21B-1D32BDA6C087}" type="presParOf" srcId="{71C8C2E1-C05C-42A4-B74D-22D1E7A8FD28}" destId="{CFBEA375-20FA-479D-B1ED-B5DE4077A823}" srcOrd="1" destOrd="0" presId="urn:microsoft.com/office/officeart/2008/layout/HorizontalMultiLevelHierarchy"/>
    <dgm:cxn modelId="{19D358E0-9457-4A52-AA49-51347503B4B6}" type="presParOf" srcId="{CFBEA375-20FA-479D-B1ED-B5DE4077A823}" destId="{67BDC17F-75BD-4DAC-9C79-7D08E0F3D2F7}" srcOrd="0" destOrd="0" presId="urn:microsoft.com/office/officeart/2008/layout/HorizontalMultiLevelHierarchy"/>
    <dgm:cxn modelId="{49A5E8BA-EF12-4614-96F6-15B55931E74A}" type="presParOf" srcId="{67BDC17F-75BD-4DAC-9C79-7D08E0F3D2F7}" destId="{D95200B0-D452-4443-9652-B6C3C7A92EE5}" srcOrd="0" destOrd="0" presId="urn:microsoft.com/office/officeart/2008/layout/HorizontalMultiLevelHierarchy"/>
    <dgm:cxn modelId="{146CAE50-8E08-4AE9-A11F-31107FED3090}" type="presParOf" srcId="{CFBEA375-20FA-479D-B1ED-B5DE4077A823}" destId="{D3AB31C5-F888-4099-AA59-BB7228691939}" srcOrd="1" destOrd="0" presId="urn:microsoft.com/office/officeart/2008/layout/HorizontalMultiLevelHierarchy"/>
    <dgm:cxn modelId="{2B7DA47F-1EC1-4FD2-8EF5-5731C46862F8}" type="presParOf" srcId="{D3AB31C5-F888-4099-AA59-BB7228691939}" destId="{2BDB949A-3129-4B71-A1BC-03F8264E736A}" srcOrd="0" destOrd="0" presId="urn:microsoft.com/office/officeart/2008/layout/HorizontalMultiLevelHierarchy"/>
    <dgm:cxn modelId="{48326877-9B30-484C-BF26-2B37CA83F4A5}" type="presParOf" srcId="{D3AB31C5-F888-4099-AA59-BB7228691939}" destId="{F6B50022-3775-4651-9C67-BB01F8581A06}" srcOrd="1" destOrd="0" presId="urn:microsoft.com/office/officeart/2008/layout/HorizontalMultiLevelHierarchy"/>
    <dgm:cxn modelId="{BAC4876D-CEBA-4E69-98C3-89A69DC965A4}" type="presParOf" srcId="{CFE11179-FD31-4EB5-930C-09C23BBEAD17}" destId="{E5D261D4-6057-4441-8300-15EFA45A4934}" srcOrd="2" destOrd="0" presId="urn:microsoft.com/office/officeart/2008/layout/HorizontalMultiLevelHierarchy"/>
    <dgm:cxn modelId="{1A0DB1FB-0E6F-4A3C-89C6-F4D4B9E9761C}" type="presParOf" srcId="{E5D261D4-6057-4441-8300-15EFA45A4934}" destId="{ED9AA722-1BA3-43B6-BBD5-7F4771470456}" srcOrd="0" destOrd="0" presId="urn:microsoft.com/office/officeart/2008/layout/HorizontalMultiLevelHierarchy"/>
    <dgm:cxn modelId="{E5DC6973-61F1-4F6A-BC21-D3E7CA910394}" type="presParOf" srcId="{CFE11179-FD31-4EB5-930C-09C23BBEAD17}" destId="{C1385B62-AA6D-46D8-81CA-D9F5A20DE2D0}" srcOrd="3" destOrd="0" presId="urn:microsoft.com/office/officeart/2008/layout/HorizontalMultiLevelHierarchy"/>
    <dgm:cxn modelId="{90F29B82-D318-41B3-8961-E832582961A4}" type="presParOf" srcId="{C1385B62-AA6D-46D8-81CA-D9F5A20DE2D0}" destId="{14A937B6-1DDC-4161-9BAD-F2769264456D}" srcOrd="0" destOrd="0" presId="urn:microsoft.com/office/officeart/2008/layout/HorizontalMultiLevelHierarchy"/>
    <dgm:cxn modelId="{7A1FC890-6C07-44CC-9C3A-28AB7FB07909}" type="presParOf" srcId="{C1385B62-AA6D-46D8-81CA-D9F5A20DE2D0}" destId="{DEC95E26-2F97-41BC-A7BE-95607ADFD5DC}" srcOrd="1" destOrd="0" presId="urn:microsoft.com/office/officeart/2008/layout/HorizontalMultiLevelHierarchy"/>
    <dgm:cxn modelId="{02B07AE4-E9BC-4514-9FB1-436369807354}" type="presParOf" srcId="{DEC95E26-2F97-41BC-A7BE-95607ADFD5DC}" destId="{9A068753-6873-4C64-95C4-211AC3B4D9C3}" srcOrd="0" destOrd="0" presId="urn:microsoft.com/office/officeart/2008/layout/HorizontalMultiLevelHierarchy"/>
    <dgm:cxn modelId="{63322E81-4214-43CC-8636-BCB454D0FB76}" type="presParOf" srcId="{9A068753-6873-4C64-95C4-211AC3B4D9C3}" destId="{BC880211-A9E3-45F7-B849-42366F62F1AA}" srcOrd="0" destOrd="0" presId="urn:microsoft.com/office/officeart/2008/layout/HorizontalMultiLevelHierarchy"/>
    <dgm:cxn modelId="{006B8C66-A6B1-4EBE-9632-602EF455EDFB}" type="presParOf" srcId="{DEC95E26-2F97-41BC-A7BE-95607ADFD5DC}" destId="{00CCF445-DB3F-4704-B919-0F9FBE3306AF}" srcOrd="1" destOrd="0" presId="urn:microsoft.com/office/officeart/2008/layout/HorizontalMultiLevelHierarchy"/>
    <dgm:cxn modelId="{B82C5D96-6042-44C3-ADBE-36CBCBD7CB93}" type="presParOf" srcId="{00CCF445-DB3F-4704-B919-0F9FBE3306AF}" destId="{7B6CB341-B287-41B8-A46B-6A522D1D2597}" srcOrd="0" destOrd="0" presId="urn:microsoft.com/office/officeart/2008/layout/HorizontalMultiLevelHierarchy"/>
    <dgm:cxn modelId="{09049F71-455E-4695-BB62-74DA4DFC2764}" type="presParOf" srcId="{00CCF445-DB3F-4704-B919-0F9FBE3306AF}" destId="{E7E0D7A8-A22B-471A-B3CB-D6CBF984FF35}" srcOrd="1" destOrd="0" presId="urn:microsoft.com/office/officeart/2008/layout/HorizontalMultiLevelHierarchy"/>
    <dgm:cxn modelId="{0661AB36-190C-4D10-8FF7-836CE68D805E}" type="presParOf" srcId="{97915D9B-8640-40BF-87FD-D6237E04DAC9}" destId="{2D74498C-D4F5-4BFC-A0CA-630AC21E9A51}" srcOrd="4" destOrd="0" presId="urn:microsoft.com/office/officeart/2008/layout/HorizontalMultiLevelHierarchy"/>
    <dgm:cxn modelId="{0D7F7E59-F023-4880-A526-22429C8BC8FD}" type="presParOf" srcId="{2D74498C-D4F5-4BFC-A0CA-630AC21E9A51}" destId="{8D1EB54C-03CA-49D3-8AAA-EC3F7E93CED8}" srcOrd="0" destOrd="0" presId="urn:microsoft.com/office/officeart/2008/layout/HorizontalMultiLevelHierarchy"/>
    <dgm:cxn modelId="{75C0C514-2B40-42E3-99E8-ABEC58454795}" type="presParOf" srcId="{97915D9B-8640-40BF-87FD-D6237E04DAC9}" destId="{9BEFFB92-2DD1-404B-92BF-DA8ECAE450F9}" srcOrd="5" destOrd="0" presId="urn:microsoft.com/office/officeart/2008/layout/HorizontalMultiLevelHierarchy"/>
    <dgm:cxn modelId="{7E6B9714-3EF5-4FA1-B6A1-7601CBF8EDC5}" type="presParOf" srcId="{9BEFFB92-2DD1-404B-92BF-DA8ECAE450F9}" destId="{9C6BB521-0522-4B85-A49C-5F611073A85C}" srcOrd="0" destOrd="0" presId="urn:microsoft.com/office/officeart/2008/layout/HorizontalMultiLevelHierarchy"/>
    <dgm:cxn modelId="{1192704E-6224-4616-8B7A-136C99E669FA}" type="presParOf" srcId="{9BEFFB92-2DD1-404B-92BF-DA8ECAE450F9}" destId="{8FF093DF-6C93-4D0D-98B6-4E2541DFE0B4}" srcOrd="1" destOrd="0" presId="urn:microsoft.com/office/officeart/2008/layout/HorizontalMultiLevelHierarchy"/>
    <dgm:cxn modelId="{CDF695E2-D2F5-4966-9AFC-9D16E21656E9}" type="presParOf" srcId="{8FF093DF-6C93-4D0D-98B6-4E2541DFE0B4}" destId="{BF98D659-F42A-45AD-83B2-5B9D601E1A57}" srcOrd="0" destOrd="0" presId="urn:microsoft.com/office/officeart/2008/layout/HorizontalMultiLevelHierarchy"/>
    <dgm:cxn modelId="{0D6B8B23-373E-4ACF-A1F2-7D5D7FDAC796}" type="presParOf" srcId="{BF98D659-F42A-45AD-83B2-5B9D601E1A57}" destId="{BEAB360B-2BFB-47D7-B813-53AF399C596A}" srcOrd="0" destOrd="0" presId="urn:microsoft.com/office/officeart/2008/layout/HorizontalMultiLevelHierarchy"/>
    <dgm:cxn modelId="{981A05F9-4208-4637-9C06-2BBDAB1D8DA6}" type="presParOf" srcId="{8FF093DF-6C93-4D0D-98B6-4E2541DFE0B4}" destId="{107AAD6B-6972-4845-8ABA-4BA6B8D798F6}" srcOrd="1" destOrd="0" presId="urn:microsoft.com/office/officeart/2008/layout/HorizontalMultiLevelHierarchy"/>
    <dgm:cxn modelId="{878F7265-F5B7-4942-AAF6-6F76873A221F}" type="presParOf" srcId="{107AAD6B-6972-4845-8ABA-4BA6B8D798F6}" destId="{0253FB16-0458-437A-A2A2-115D3B51DCBF}" srcOrd="0" destOrd="0" presId="urn:microsoft.com/office/officeart/2008/layout/HorizontalMultiLevelHierarchy"/>
    <dgm:cxn modelId="{328ED4B8-B4C6-4BC9-A24D-8045BCE87F39}" type="presParOf" srcId="{107AAD6B-6972-4845-8ABA-4BA6B8D798F6}" destId="{5CC2A719-CB5B-4D42-94F1-DD46FF6AC6E2}" srcOrd="1" destOrd="0" presId="urn:microsoft.com/office/officeart/2008/layout/HorizontalMultiLevelHierarchy"/>
    <dgm:cxn modelId="{20D97176-8185-4E65-928E-C9D6151477E0}" type="presParOf" srcId="{5CC2A719-CB5B-4D42-94F1-DD46FF6AC6E2}" destId="{6AABB669-60E0-4611-8A14-5A4E02E9D512}" srcOrd="0" destOrd="0" presId="urn:microsoft.com/office/officeart/2008/layout/HorizontalMultiLevelHierarchy"/>
    <dgm:cxn modelId="{513AC0A8-DF8E-4B5D-B598-2F794DF57AA2}" type="presParOf" srcId="{6AABB669-60E0-4611-8A14-5A4E02E9D512}" destId="{682200DA-3E43-4D54-808B-3CDF33450634}" srcOrd="0" destOrd="0" presId="urn:microsoft.com/office/officeart/2008/layout/HorizontalMultiLevelHierarchy"/>
    <dgm:cxn modelId="{48482C5D-0614-4B80-9BFF-4C1D0BD3E9B6}" type="presParOf" srcId="{5CC2A719-CB5B-4D42-94F1-DD46FF6AC6E2}" destId="{CCFCB863-203B-4D2B-AD4C-C0CC7B3DD708}" srcOrd="1" destOrd="0" presId="urn:microsoft.com/office/officeart/2008/layout/HorizontalMultiLevelHierarchy"/>
    <dgm:cxn modelId="{2F45207C-7010-4A6A-98FC-E7946202CFF8}" type="presParOf" srcId="{CCFCB863-203B-4D2B-AD4C-C0CC7B3DD708}" destId="{014C4BF0-DB07-4E3F-AAB7-EFFB3A9762DE}" srcOrd="0" destOrd="0" presId="urn:microsoft.com/office/officeart/2008/layout/HorizontalMultiLevelHierarchy"/>
    <dgm:cxn modelId="{4A615286-B860-4F98-AD04-5E332CBCEABD}" type="presParOf" srcId="{CCFCB863-203B-4D2B-AD4C-C0CC7B3DD708}" destId="{3B1FAAB3-67CE-481B-972E-79492F0BFA7C}" srcOrd="1" destOrd="0" presId="urn:microsoft.com/office/officeart/2008/layout/HorizontalMultiLevelHierarchy"/>
    <dgm:cxn modelId="{8249CDD4-F972-4529-ABBE-B61839ACE333}" type="presParOf" srcId="{3B1FAAB3-67CE-481B-972E-79492F0BFA7C}" destId="{B4335747-E42B-487F-89A6-1CE20D413242}" srcOrd="0" destOrd="0" presId="urn:microsoft.com/office/officeart/2008/layout/HorizontalMultiLevelHierarchy"/>
    <dgm:cxn modelId="{0625441B-F1FB-4A98-B4F9-4990C51218D8}" type="presParOf" srcId="{B4335747-E42B-487F-89A6-1CE20D413242}" destId="{B73C6640-F6F1-4421-ABA8-CBE3E085C747}" srcOrd="0" destOrd="0" presId="urn:microsoft.com/office/officeart/2008/layout/HorizontalMultiLevelHierarchy"/>
    <dgm:cxn modelId="{8E1C5C9D-62A7-4A72-AC48-3651A518B5DE}" type="presParOf" srcId="{3B1FAAB3-67CE-481B-972E-79492F0BFA7C}" destId="{AF16747A-BC52-4A80-B191-08164B32F7FE}" srcOrd="1" destOrd="0" presId="urn:microsoft.com/office/officeart/2008/layout/HorizontalMultiLevelHierarchy"/>
    <dgm:cxn modelId="{11992C45-0E13-44BC-A95F-22C8ED193D05}" type="presParOf" srcId="{AF16747A-BC52-4A80-B191-08164B32F7FE}" destId="{84B2643A-5D25-454B-B539-EA50A5A83148}" srcOrd="0" destOrd="0" presId="urn:microsoft.com/office/officeart/2008/layout/HorizontalMultiLevelHierarchy"/>
    <dgm:cxn modelId="{EBE08634-1EDE-43FF-B8C9-D6056126FE97}" type="presParOf" srcId="{AF16747A-BC52-4A80-B191-08164B32F7FE}" destId="{12DC9D7E-3ECD-4B62-8F2E-8A53AF6C3E94}" srcOrd="1" destOrd="0" presId="urn:microsoft.com/office/officeart/2008/layout/HorizontalMultiLevelHierarchy"/>
    <dgm:cxn modelId="{E2156DE9-A79B-4B1D-8E1D-AB06D97A1F1D}" type="presParOf" srcId="{5CC2A719-CB5B-4D42-94F1-DD46FF6AC6E2}" destId="{CD05381C-139B-4DD1-8A23-1DCBB08D7DF8}" srcOrd="2" destOrd="0" presId="urn:microsoft.com/office/officeart/2008/layout/HorizontalMultiLevelHierarchy"/>
    <dgm:cxn modelId="{83BDE247-E39B-45D4-955E-56258D4DA3E1}" type="presParOf" srcId="{CD05381C-139B-4DD1-8A23-1DCBB08D7DF8}" destId="{EA8EAC53-706D-4FE6-A394-DAA3333D7542}" srcOrd="0" destOrd="0" presId="urn:microsoft.com/office/officeart/2008/layout/HorizontalMultiLevelHierarchy"/>
    <dgm:cxn modelId="{E80CC4DD-F657-49E3-80DE-9B2561DF6804}" type="presParOf" srcId="{5CC2A719-CB5B-4D42-94F1-DD46FF6AC6E2}" destId="{2D55B1F1-747D-4677-BD1D-E0DED3A36B27}" srcOrd="3" destOrd="0" presId="urn:microsoft.com/office/officeart/2008/layout/HorizontalMultiLevelHierarchy"/>
    <dgm:cxn modelId="{D35BD894-8BED-4543-A9C6-0D6F677927B1}" type="presParOf" srcId="{2D55B1F1-747D-4677-BD1D-E0DED3A36B27}" destId="{036FA435-EBCD-4477-9F04-3D0EE8D28541}" srcOrd="0" destOrd="0" presId="urn:microsoft.com/office/officeart/2008/layout/HorizontalMultiLevelHierarchy"/>
    <dgm:cxn modelId="{5B749E0D-22A3-4014-8DE0-3C060B929F28}" type="presParOf" srcId="{2D55B1F1-747D-4677-BD1D-E0DED3A36B27}" destId="{2E0FB1DB-DEBA-4A2D-9833-19726DD846D4}" srcOrd="1" destOrd="0" presId="urn:microsoft.com/office/officeart/2008/layout/HorizontalMultiLevelHierarchy"/>
    <dgm:cxn modelId="{C5CCE1FB-ABDE-42C0-A984-13E4D31DD344}" type="presParOf" srcId="{2E0FB1DB-DEBA-4A2D-9833-19726DD846D4}" destId="{C4B40195-2DD3-43DF-B176-0B0C5C5CF160}" srcOrd="0" destOrd="0" presId="urn:microsoft.com/office/officeart/2008/layout/HorizontalMultiLevelHierarchy"/>
    <dgm:cxn modelId="{DFD42DA4-E5FD-4665-AACB-A1DFA687B380}" type="presParOf" srcId="{C4B40195-2DD3-43DF-B176-0B0C5C5CF160}" destId="{FC4B09A7-FAFF-4B80-ABB7-90DD44488756}" srcOrd="0" destOrd="0" presId="urn:microsoft.com/office/officeart/2008/layout/HorizontalMultiLevelHierarchy"/>
    <dgm:cxn modelId="{88057E35-0ED0-41FE-8CED-EFA04E025E7F}" type="presParOf" srcId="{2E0FB1DB-DEBA-4A2D-9833-19726DD846D4}" destId="{E68FF064-E288-480C-A726-E938DE7D860E}" srcOrd="1" destOrd="0" presId="urn:microsoft.com/office/officeart/2008/layout/HorizontalMultiLevelHierarchy"/>
    <dgm:cxn modelId="{3EFAB587-C95A-4CEF-B4EF-103135B8605E}" type="presParOf" srcId="{E68FF064-E288-480C-A726-E938DE7D860E}" destId="{A9E35268-3888-45D5-BD38-DBEE36F47808}" srcOrd="0" destOrd="0" presId="urn:microsoft.com/office/officeart/2008/layout/HorizontalMultiLevelHierarchy"/>
    <dgm:cxn modelId="{DD6F9383-4CFF-4A4E-BBF9-0D10CE0FC19B}" type="presParOf" srcId="{E68FF064-E288-480C-A726-E938DE7D860E}" destId="{C3A6180C-FAAE-4F17-9037-6E966793986C}" srcOrd="1" destOrd="0" presId="urn:microsoft.com/office/officeart/2008/layout/HorizontalMultiLevelHierarchy"/>
    <dgm:cxn modelId="{A190B50D-325B-4D1C-BD30-1785A9C10E5B}" type="presParOf" srcId="{C3A6180C-FAAE-4F17-9037-6E966793986C}" destId="{24DECFE2-24D0-4185-91EF-F7ADF00B8091}" srcOrd="0" destOrd="0" presId="urn:microsoft.com/office/officeart/2008/layout/HorizontalMultiLevelHierarchy"/>
    <dgm:cxn modelId="{A3F82886-915D-4833-B50D-50A8C318505D}" type="presParOf" srcId="{24DECFE2-24D0-4185-91EF-F7ADF00B8091}" destId="{DBBF449A-B335-48C6-83D2-5D1F05107ABB}" srcOrd="0" destOrd="0" presId="urn:microsoft.com/office/officeart/2008/layout/HorizontalMultiLevelHierarchy"/>
    <dgm:cxn modelId="{6E90B8D8-9DC1-4C05-B3D1-B41937BE6E94}" type="presParOf" srcId="{C3A6180C-FAAE-4F17-9037-6E966793986C}" destId="{CAA51E1D-12A0-4C3E-B9D2-71B0176AE488}" srcOrd="1" destOrd="0" presId="urn:microsoft.com/office/officeart/2008/layout/HorizontalMultiLevelHierarchy"/>
    <dgm:cxn modelId="{37ED4F4F-0F63-4759-B212-2AF612E08E63}" type="presParOf" srcId="{CAA51E1D-12A0-4C3E-B9D2-71B0176AE488}" destId="{40A15926-5A57-4460-897D-19B1FB650D64}" srcOrd="0" destOrd="0" presId="urn:microsoft.com/office/officeart/2008/layout/HorizontalMultiLevelHierarchy"/>
    <dgm:cxn modelId="{A99747C8-4B99-4FDD-BEB4-00604F51A4BA}" type="presParOf" srcId="{CAA51E1D-12A0-4C3E-B9D2-71B0176AE488}" destId="{C7CB7867-D461-47D6-8785-77B31172546C}" srcOrd="1" destOrd="0" presId="urn:microsoft.com/office/officeart/2008/layout/HorizontalMultiLevelHierarchy"/>
    <dgm:cxn modelId="{1AFC4A86-1CC3-42A4-9EC5-345F6E2DAE64}" type="presParOf" srcId="{C7CB7867-D461-47D6-8785-77B31172546C}" destId="{1AC5401D-839B-4B7B-9792-13AC9778BB7E}" srcOrd="0" destOrd="0" presId="urn:microsoft.com/office/officeart/2008/layout/HorizontalMultiLevelHierarchy"/>
    <dgm:cxn modelId="{787DF483-F4ED-4192-9E7F-38122359181F}" type="presParOf" srcId="{1AC5401D-839B-4B7B-9792-13AC9778BB7E}" destId="{2929D5BB-742D-4ED5-84DF-931BE6B7147B}" srcOrd="0" destOrd="0" presId="urn:microsoft.com/office/officeart/2008/layout/HorizontalMultiLevelHierarchy"/>
    <dgm:cxn modelId="{A574D6DA-2745-4FDD-86D8-3006C19DCAD4}" type="presParOf" srcId="{C7CB7867-D461-47D6-8785-77B31172546C}" destId="{105F2834-D359-482C-944F-DDC16CB83587}" srcOrd="1" destOrd="0" presId="urn:microsoft.com/office/officeart/2008/layout/HorizontalMultiLevelHierarchy"/>
    <dgm:cxn modelId="{BAA29CDF-AE3F-4A1B-8007-A41F01ABA9A0}" type="presParOf" srcId="{105F2834-D359-482C-944F-DDC16CB83587}" destId="{B052C0C5-A40B-49BD-8F22-B0F5B05C8F34}" srcOrd="0" destOrd="0" presId="urn:microsoft.com/office/officeart/2008/layout/HorizontalMultiLevelHierarchy"/>
    <dgm:cxn modelId="{CBDA9297-554E-4295-AF03-5AFFAB4C7910}" type="presParOf" srcId="{105F2834-D359-482C-944F-DDC16CB83587}" destId="{7C636564-2F5A-42D3-8C31-3F3B88DB6CFE}" srcOrd="1" destOrd="0" presId="urn:microsoft.com/office/officeart/2008/layout/HorizontalMultiLevelHierarchy"/>
    <dgm:cxn modelId="{67416FD1-52E4-4010-BEDF-944EFA29B98B}" type="presParOf" srcId="{C3A6180C-FAAE-4F17-9037-6E966793986C}" destId="{3DC72413-A7C1-4A13-A04A-F1E77BA5C16D}" srcOrd="2" destOrd="0" presId="urn:microsoft.com/office/officeart/2008/layout/HorizontalMultiLevelHierarchy"/>
    <dgm:cxn modelId="{E1DABA80-E078-419C-84EA-FEE46BBB62D1}" type="presParOf" srcId="{3DC72413-A7C1-4A13-A04A-F1E77BA5C16D}" destId="{4E02A300-9AE4-4B5F-BCCB-A2A61DEF1880}" srcOrd="0" destOrd="0" presId="urn:microsoft.com/office/officeart/2008/layout/HorizontalMultiLevelHierarchy"/>
    <dgm:cxn modelId="{56649755-48F9-4FD4-809C-B8837C004C13}" type="presParOf" srcId="{C3A6180C-FAAE-4F17-9037-6E966793986C}" destId="{C2F6B41A-3190-474F-8051-B78A1880700C}" srcOrd="3" destOrd="0" presId="urn:microsoft.com/office/officeart/2008/layout/HorizontalMultiLevelHierarchy"/>
    <dgm:cxn modelId="{1B9E9527-47C0-4B7E-A22C-43239E20E4A5}" type="presParOf" srcId="{C2F6B41A-3190-474F-8051-B78A1880700C}" destId="{457FA2E0-84C6-43D4-9CED-8A65224B36B0}" srcOrd="0" destOrd="0" presId="urn:microsoft.com/office/officeart/2008/layout/HorizontalMultiLevelHierarchy"/>
    <dgm:cxn modelId="{A7D26CE3-6005-409A-BE7E-E690D93353C3}" type="presParOf" srcId="{C2F6B41A-3190-474F-8051-B78A1880700C}" destId="{515D0C53-67F1-409F-BDD0-FDC05050DED0}" srcOrd="1" destOrd="0" presId="urn:microsoft.com/office/officeart/2008/layout/HorizontalMultiLevelHierarchy"/>
    <dgm:cxn modelId="{E003FA01-D2FF-4DDA-9D6E-4464D7CC6ABB}" type="presParOf" srcId="{515D0C53-67F1-409F-BDD0-FDC05050DED0}" destId="{5CB91C22-0AB3-4842-9E98-A1263224063F}" srcOrd="0" destOrd="0" presId="urn:microsoft.com/office/officeart/2008/layout/HorizontalMultiLevelHierarchy"/>
    <dgm:cxn modelId="{05160C99-A90B-48AE-9B65-96A086B7F47A}" type="presParOf" srcId="{5CB91C22-0AB3-4842-9E98-A1263224063F}" destId="{EB9CB9DC-9792-4CEB-8378-CBAFD910539F}" srcOrd="0" destOrd="0" presId="urn:microsoft.com/office/officeart/2008/layout/HorizontalMultiLevelHierarchy"/>
    <dgm:cxn modelId="{406B7996-B013-44D4-B04F-F1DB28A9804E}" type="presParOf" srcId="{515D0C53-67F1-409F-BDD0-FDC05050DED0}" destId="{AE9F7A61-771E-4132-A424-E29D550D7121}" srcOrd="1" destOrd="0" presId="urn:microsoft.com/office/officeart/2008/layout/HorizontalMultiLevelHierarchy"/>
    <dgm:cxn modelId="{BEDE08AA-DF47-464D-A55F-24BE3876BDE9}" type="presParOf" srcId="{AE9F7A61-771E-4132-A424-E29D550D7121}" destId="{97C457B8-FB5F-4CD4-B914-0259DD9E16E1}" srcOrd="0" destOrd="0" presId="urn:microsoft.com/office/officeart/2008/layout/HorizontalMultiLevelHierarchy"/>
    <dgm:cxn modelId="{A74995C7-0AE0-4D07-A4C6-BDA38D055906}" type="presParOf" srcId="{AE9F7A61-771E-4132-A424-E29D550D7121}" destId="{C4319E10-E578-4844-A577-AC6B4D3C807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91C22-0AB3-4842-9E98-A1263224063F}">
      <dsp:nvSpPr>
        <dsp:cNvPr id="0" name=""/>
        <dsp:cNvSpPr/>
      </dsp:nvSpPr>
      <dsp:spPr>
        <a:xfrm>
          <a:off x="10034019" y="5097237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185105" y="5135005"/>
        <a:ext cx="15903" cy="15903"/>
      </dsp:txXfrm>
    </dsp:sp>
    <dsp:sp modelId="{3DC72413-A7C1-4A13-A04A-F1E77BA5C16D}">
      <dsp:nvSpPr>
        <dsp:cNvPr id="0" name=""/>
        <dsp:cNvSpPr/>
      </dsp:nvSpPr>
      <dsp:spPr>
        <a:xfrm>
          <a:off x="8125563" y="4839912"/>
          <a:ext cx="318075" cy="303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037" y="0"/>
              </a:lnTo>
              <a:lnTo>
                <a:pt x="159037" y="303044"/>
              </a:lnTo>
              <a:lnTo>
                <a:pt x="318075" y="303044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73618" y="4980451"/>
        <a:ext cx="21966" cy="21966"/>
      </dsp:txXfrm>
    </dsp:sp>
    <dsp:sp modelId="{1AC5401D-839B-4B7B-9792-13AC9778BB7E}">
      <dsp:nvSpPr>
        <dsp:cNvPr id="0" name=""/>
        <dsp:cNvSpPr/>
      </dsp:nvSpPr>
      <dsp:spPr>
        <a:xfrm>
          <a:off x="10034019" y="4491147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185105" y="4528915"/>
        <a:ext cx="15903" cy="15903"/>
      </dsp:txXfrm>
    </dsp:sp>
    <dsp:sp modelId="{24DECFE2-24D0-4185-91EF-F7ADF00B8091}">
      <dsp:nvSpPr>
        <dsp:cNvPr id="0" name=""/>
        <dsp:cNvSpPr/>
      </dsp:nvSpPr>
      <dsp:spPr>
        <a:xfrm>
          <a:off x="8125563" y="4536867"/>
          <a:ext cx="318075" cy="303044"/>
        </a:xfrm>
        <a:custGeom>
          <a:avLst/>
          <a:gdLst/>
          <a:ahLst/>
          <a:cxnLst/>
          <a:rect l="0" t="0" r="0" b="0"/>
          <a:pathLst>
            <a:path>
              <a:moveTo>
                <a:pt x="0" y="303044"/>
              </a:moveTo>
              <a:lnTo>
                <a:pt x="159037" y="303044"/>
              </a:lnTo>
              <a:lnTo>
                <a:pt x="159037" y="0"/>
              </a:lnTo>
              <a:lnTo>
                <a:pt x="318075" y="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73618" y="4677406"/>
        <a:ext cx="21966" cy="21966"/>
      </dsp:txXfrm>
    </dsp:sp>
    <dsp:sp modelId="{C4B40195-2DD3-43DF-B176-0B0C5C5CF160}">
      <dsp:nvSpPr>
        <dsp:cNvPr id="0" name=""/>
        <dsp:cNvSpPr/>
      </dsp:nvSpPr>
      <dsp:spPr>
        <a:xfrm>
          <a:off x="6217107" y="4794192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68193" y="4831960"/>
        <a:ext cx="15903" cy="15903"/>
      </dsp:txXfrm>
    </dsp:sp>
    <dsp:sp modelId="{CD05381C-139B-4DD1-8A23-1DCBB08D7DF8}">
      <dsp:nvSpPr>
        <dsp:cNvPr id="0" name=""/>
        <dsp:cNvSpPr/>
      </dsp:nvSpPr>
      <dsp:spPr>
        <a:xfrm>
          <a:off x="4308651" y="4385344"/>
          <a:ext cx="318075" cy="454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037" y="0"/>
              </a:lnTo>
              <a:lnTo>
                <a:pt x="159037" y="454567"/>
              </a:lnTo>
              <a:lnTo>
                <a:pt x="318075" y="454567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53819" y="4598758"/>
        <a:ext cx="27740" cy="27740"/>
      </dsp:txXfrm>
    </dsp:sp>
    <dsp:sp modelId="{B4335747-E42B-487F-89A6-1CE20D413242}">
      <dsp:nvSpPr>
        <dsp:cNvPr id="0" name=""/>
        <dsp:cNvSpPr/>
      </dsp:nvSpPr>
      <dsp:spPr>
        <a:xfrm>
          <a:off x="6217107" y="3885057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68193" y="3922825"/>
        <a:ext cx="15903" cy="15903"/>
      </dsp:txXfrm>
    </dsp:sp>
    <dsp:sp modelId="{6AABB669-60E0-4611-8A14-5A4E02E9D512}">
      <dsp:nvSpPr>
        <dsp:cNvPr id="0" name=""/>
        <dsp:cNvSpPr/>
      </dsp:nvSpPr>
      <dsp:spPr>
        <a:xfrm>
          <a:off x="4308651" y="3930777"/>
          <a:ext cx="318075" cy="454567"/>
        </a:xfrm>
        <a:custGeom>
          <a:avLst/>
          <a:gdLst/>
          <a:ahLst/>
          <a:cxnLst/>
          <a:rect l="0" t="0" r="0" b="0"/>
          <a:pathLst>
            <a:path>
              <a:moveTo>
                <a:pt x="0" y="454567"/>
              </a:moveTo>
              <a:lnTo>
                <a:pt x="159037" y="454567"/>
              </a:lnTo>
              <a:lnTo>
                <a:pt x="159037" y="0"/>
              </a:lnTo>
              <a:lnTo>
                <a:pt x="318075" y="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53819" y="4144191"/>
        <a:ext cx="27740" cy="27740"/>
      </dsp:txXfrm>
    </dsp:sp>
    <dsp:sp modelId="{BF98D659-F42A-45AD-83B2-5B9D601E1A57}">
      <dsp:nvSpPr>
        <dsp:cNvPr id="0" name=""/>
        <dsp:cNvSpPr/>
      </dsp:nvSpPr>
      <dsp:spPr>
        <a:xfrm>
          <a:off x="2400195" y="4339624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51281" y="4377392"/>
        <a:ext cx="15903" cy="15903"/>
      </dsp:txXfrm>
    </dsp:sp>
    <dsp:sp modelId="{2D74498C-D4F5-4BFC-A0CA-630AC21E9A51}">
      <dsp:nvSpPr>
        <dsp:cNvPr id="0" name=""/>
        <dsp:cNvSpPr/>
      </dsp:nvSpPr>
      <dsp:spPr>
        <a:xfrm>
          <a:off x="491739" y="3097403"/>
          <a:ext cx="318075" cy="1287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037" y="0"/>
              </a:lnTo>
              <a:lnTo>
                <a:pt x="159037" y="1287940"/>
              </a:lnTo>
              <a:lnTo>
                <a:pt x="318075" y="128794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7612" y="3708208"/>
        <a:ext cx="66331" cy="66331"/>
      </dsp:txXfrm>
    </dsp:sp>
    <dsp:sp modelId="{9A068753-6873-4C64-95C4-211AC3B4D9C3}">
      <dsp:nvSpPr>
        <dsp:cNvPr id="0" name=""/>
        <dsp:cNvSpPr/>
      </dsp:nvSpPr>
      <dsp:spPr>
        <a:xfrm>
          <a:off x="6217107" y="3278967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68193" y="3316735"/>
        <a:ext cx="15903" cy="15903"/>
      </dsp:txXfrm>
    </dsp:sp>
    <dsp:sp modelId="{E5D261D4-6057-4441-8300-15EFA45A4934}">
      <dsp:nvSpPr>
        <dsp:cNvPr id="0" name=""/>
        <dsp:cNvSpPr/>
      </dsp:nvSpPr>
      <dsp:spPr>
        <a:xfrm>
          <a:off x="4308651" y="3021642"/>
          <a:ext cx="318075" cy="303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037" y="0"/>
              </a:lnTo>
              <a:lnTo>
                <a:pt x="159037" y="303044"/>
              </a:lnTo>
              <a:lnTo>
                <a:pt x="318075" y="303044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456706" y="3162181"/>
        <a:ext cx="21966" cy="21966"/>
      </dsp:txXfrm>
    </dsp:sp>
    <dsp:sp modelId="{67BDC17F-75BD-4DAC-9C79-7D08E0F3D2F7}">
      <dsp:nvSpPr>
        <dsp:cNvPr id="0" name=""/>
        <dsp:cNvSpPr/>
      </dsp:nvSpPr>
      <dsp:spPr>
        <a:xfrm>
          <a:off x="6217107" y="2672877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68193" y="2710645"/>
        <a:ext cx="15903" cy="15903"/>
      </dsp:txXfrm>
    </dsp:sp>
    <dsp:sp modelId="{F1294B26-2020-4F49-8A53-A2CACABB9570}">
      <dsp:nvSpPr>
        <dsp:cNvPr id="0" name=""/>
        <dsp:cNvSpPr/>
      </dsp:nvSpPr>
      <dsp:spPr>
        <a:xfrm>
          <a:off x="4308651" y="2718597"/>
          <a:ext cx="318075" cy="303044"/>
        </a:xfrm>
        <a:custGeom>
          <a:avLst/>
          <a:gdLst/>
          <a:ahLst/>
          <a:cxnLst/>
          <a:rect l="0" t="0" r="0" b="0"/>
          <a:pathLst>
            <a:path>
              <a:moveTo>
                <a:pt x="0" y="303044"/>
              </a:moveTo>
              <a:lnTo>
                <a:pt x="159037" y="303044"/>
              </a:lnTo>
              <a:lnTo>
                <a:pt x="159037" y="0"/>
              </a:lnTo>
              <a:lnTo>
                <a:pt x="318075" y="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56706" y="2859136"/>
        <a:ext cx="21966" cy="21966"/>
      </dsp:txXfrm>
    </dsp:sp>
    <dsp:sp modelId="{5A5BA253-CE04-4D5F-A83A-B9588AE7CB27}">
      <dsp:nvSpPr>
        <dsp:cNvPr id="0" name=""/>
        <dsp:cNvSpPr/>
      </dsp:nvSpPr>
      <dsp:spPr>
        <a:xfrm>
          <a:off x="2400195" y="2975922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51281" y="3013690"/>
        <a:ext cx="15903" cy="15903"/>
      </dsp:txXfrm>
    </dsp:sp>
    <dsp:sp modelId="{F42196E3-70E8-43B0-AADE-EB5636F5F409}">
      <dsp:nvSpPr>
        <dsp:cNvPr id="0" name=""/>
        <dsp:cNvSpPr/>
      </dsp:nvSpPr>
      <dsp:spPr>
        <a:xfrm>
          <a:off x="491739" y="2975922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1481"/>
              </a:moveTo>
              <a:lnTo>
                <a:pt x="159037" y="121481"/>
              </a:lnTo>
              <a:lnTo>
                <a:pt x="159037" y="45720"/>
              </a:ln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42603" y="3013468"/>
        <a:ext cx="16348" cy="16348"/>
      </dsp:txXfrm>
    </dsp:sp>
    <dsp:sp modelId="{C9978254-6E17-4C24-B364-27B71D0ACDE5}">
      <dsp:nvSpPr>
        <dsp:cNvPr id="0" name=""/>
        <dsp:cNvSpPr/>
      </dsp:nvSpPr>
      <dsp:spPr>
        <a:xfrm>
          <a:off x="6217107" y="2066787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68193" y="2104555"/>
        <a:ext cx="15903" cy="15903"/>
      </dsp:txXfrm>
    </dsp:sp>
    <dsp:sp modelId="{3D0213E2-0845-4EE7-80A3-AF20133D7291}">
      <dsp:nvSpPr>
        <dsp:cNvPr id="0" name=""/>
        <dsp:cNvSpPr/>
      </dsp:nvSpPr>
      <dsp:spPr>
        <a:xfrm>
          <a:off x="4308651" y="1809462"/>
          <a:ext cx="318075" cy="303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037" y="0"/>
              </a:lnTo>
              <a:lnTo>
                <a:pt x="159037" y="303044"/>
              </a:lnTo>
              <a:lnTo>
                <a:pt x="318075" y="303044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56706" y="1950002"/>
        <a:ext cx="21966" cy="21966"/>
      </dsp:txXfrm>
    </dsp:sp>
    <dsp:sp modelId="{502A4A70-30BA-46AE-9D96-B46E00CFA1CD}">
      <dsp:nvSpPr>
        <dsp:cNvPr id="0" name=""/>
        <dsp:cNvSpPr/>
      </dsp:nvSpPr>
      <dsp:spPr>
        <a:xfrm>
          <a:off x="6217107" y="1460697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68193" y="1498465"/>
        <a:ext cx="15903" cy="15903"/>
      </dsp:txXfrm>
    </dsp:sp>
    <dsp:sp modelId="{FBAEE509-31AE-48A2-89FA-1D59F510CE7F}">
      <dsp:nvSpPr>
        <dsp:cNvPr id="0" name=""/>
        <dsp:cNvSpPr/>
      </dsp:nvSpPr>
      <dsp:spPr>
        <a:xfrm>
          <a:off x="4308651" y="1506417"/>
          <a:ext cx="318075" cy="303044"/>
        </a:xfrm>
        <a:custGeom>
          <a:avLst/>
          <a:gdLst/>
          <a:ahLst/>
          <a:cxnLst/>
          <a:rect l="0" t="0" r="0" b="0"/>
          <a:pathLst>
            <a:path>
              <a:moveTo>
                <a:pt x="0" y="303044"/>
              </a:moveTo>
              <a:lnTo>
                <a:pt x="159037" y="303044"/>
              </a:lnTo>
              <a:lnTo>
                <a:pt x="159037" y="0"/>
              </a:lnTo>
              <a:lnTo>
                <a:pt x="318075" y="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456706" y="1646957"/>
        <a:ext cx="21966" cy="21966"/>
      </dsp:txXfrm>
    </dsp:sp>
    <dsp:sp modelId="{FC33F0CB-5680-4F84-9870-B0CDAC6A02D9}">
      <dsp:nvSpPr>
        <dsp:cNvPr id="0" name=""/>
        <dsp:cNvSpPr/>
      </dsp:nvSpPr>
      <dsp:spPr>
        <a:xfrm>
          <a:off x="2400195" y="1763742"/>
          <a:ext cx="318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8075" y="4572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51281" y="1801510"/>
        <a:ext cx="15903" cy="15903"/>
      </dsp:txXfrm>
    </dsp:sp>
    <dsp:sp modelId="{8BD9EF58-AC18-4BDB-A5EF-033D516EC4B4}">
      <dsp:nvSpPr>
        <dsp:cNvPr id="0" name=""/>
        <dsp:cNvSpPr/>
      </dsp:nvSpPr>
      <dsp:spPr>
        <a:xfrm>
          <a:off x="491739" y="1809462"/>
          <a:ext cx="318075" cy="1287940"/>
        </a:xfrm>
        <a:custGeom>
          <a:avLst/>
          <a:gdLst/>
          <a:ahLst/>
          <a:cxnLst/>
          <a:rect l="0" t="0" r="0" b="0"/>
          <a:pathLst>
            <a:path>
              <a:moveTo>
                <a:pt x="0" y="1287940"/>
              </a:moveTo>
              <a:lnTo>
                <a:pt x="159037" y="1287940"/>
              </a:lnTo>
              <a:lnTo>
                <a:pt x="159037" y="0"/>
              </a:lnTo>
              <a:lnTo>
                <a:pt x="318075" y="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7612" y="2420267"/>
        <a:ext cx="66331" cy="66331"/>
      </dsp:txXfrm>
    </dsp:sp>
    <dsp:sp modelId="{E9E1DC33-6C57-4D52-8B85-32D413F885A0}">
      <dsp:nvSpPr>
        <dsp:cNvPr id="0" name=""/>
        <dsp:cNvSpPr/>
      </dsp:nvSpPr>
      <dsp:spPr>
        <a:xfrm rot="16200000">
          <a:off x="-1026674" y="2854967"/>
          <a:ext cx="2551957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Are you currently on OPT? </a:t>
          </a:r>
          <a:endParaRPr lang="en-US" sz="1800" kern="1200" dirty="0"/>
        </a:p>
      </dsp:txBody>
      <dsp:txXfrm>
        <a:off x="-1026674" y="2854967"/>
        <a:ext cx="2551957" cy="484871"/>
      </dsp:txXfrm>
    </dsp:sp>
    <dsp:sp modelId="{46791EF6-6E7D-4F72-A58D-23945B560ECD}">
      <dsp:nvSpPr>
        <dsp:cNvPr id="0" name=""/>
        <dsp:cNvSpPr/>
      </dsp:nvSpPr>
      <dsp:spPr>
        <a:xfrm>
          <a:off x="809815" y="1567026"/>
          <a:ext cx="1590379" cy="4848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No, but I plan to apply</a:t>
          </a:r>
          <a:endParaRPr lang="en-US" sz="900" kern="1200" dirty="0"/>
        </a:p>
      </dsp:txBody>
      <dsp:txXfrm>
        <a:off x="809815" y="1567026"/>
        <a:ext cx="1590379" cy="484871"/>
      </dsp:txXfrm>
    </dsp:sp>
    <dsp:sp modelId="{7D42340E-EBDD-4AFB-BC64-192F394A8661}">
      <dsp:nvSpPr>
        <dsp:cNvPr id="0" name=""/>
        <dsp:cNvSpPr/>
      </dsp:nvSpPr>
      <dsp:spPr>
        <a:xfrm>
          <a:off x="2718271" y="1567026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Are you studying in a STEM field?</a:t>
          </a:r>
          <a:endParaRPr lang="en-US" sz="900" kern="1200" dirty="0"/>
        </a:p>
      </dsp:txBody>
      <dsp:txXfrm>
        <a:off x="2718271" y="1567026"/>
        <a:ext cx="1590379" cy="484871"/>
      </dsp:txXfrm>
    </dsp:sp>
    <dsp:sp modelId="{2A38BD04-839B-4224-818D-E3E2CDF64374}">
      <dsp:nvSpPr>
        <dsp:cNvPr id="0" name=""/>
        <dsp:cNvSpPr/>
      </dsp:nvSpPr>
      <dsp:spPr>
        <a:xfrm>
          <a:off x="4626727" y="126398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Yes, my current program is STEM designated</a:t>
          </a:r>
          <a:endParaRPr lang="en-US" sz="900" kern="1200" dirty="0"/>
        </a:p>
      </dsp:txBody>
      <dsp:txXfrm>
        <a:off x="4626727" y="1263981"/>
        <a:ext cx="1590379" cy="484871"/>
      </dsp:txXfrm>
    </dsp:sp>
    <dsp:sp modelId="{0BE9EE05-9DBD-4304-852F-B2C5A992B44F}">
      <dsp:nvSpPr>
        <dsp:cNvPr id="0" name=""/>
        <dsp:cNvSpPr/>
      </dsp:nvSpPr>
      <dsp:spPr>
        <a:xfrm>
          <a:off x="6535183" y="126398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You are eligible for the 24-month OPT STEM Extension if you meet DHS’ new requirements</a:t>
          </a:r>
          <a:endParaRPr lang="en-US" sz="900" kern="1200" dirty="0"/>
        </a:p>
      </dsp:txBody>
      <dsp:txXfrm>
        <a:off x="6535183" y="1263981"/>
        <a:ext cx="1590379" cy="484871"/>
      </dsp:txXfrm>
    </dsp:sp>
    <dsp:sp modelId="{82CE0B20-5250-4464-A2E3-F0A71A6C77F1}">
      <dsp:nvSpPr>
        <dsp:cNvPr id="0" name=""/>
        <dsp:cNvSpPr/>
      </dsp:nvSpPr>
      <dsp:spPr>
        <a:xfrm>
          <a:off x="4626727" y="187007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</a:t>
          </a:r>
          <a:endParaRPr lang="en-US" sz="900" kern="1200" dirty="0"/>
        </a:p>
      </dsp:txBody>
      <dsp:txXfrm>
        <a:off x="4626727" y="1870071"/>
        <a:ext cx="1590379" cy="484871"/>
      </dsp:txXfrm>
    </dsp:sp>
    <dsp:sp modelId="{5B6571E7-CD95-403C-AE2E-151708A97775}">
      <dsp:nvSpPr>
        <dsp:cNvPr id="0" name=""/>
        <dsp:cNvSpPr/>
      </dsp:nvSpPr>
      <dsp:spPr>
        <a:xfrm>
          <a:off x="6535183" y="187007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ym typeface="Wingdings" panose="05000000000000000000" pitchFamily="2" charset="2"/>
            </a:rPr>
            <a:t>You </a:t>
          </a:r>
          <a:r>
            <a:rPr lang="en-US" sz="900" kern="1200" dirty="0" smtClean="0">
              <a:sym typeface="Wingdings" panose="05000000000000000000" pitchFamily="2" charset="2"/>
            </a:rPr>
            <a:t>are not eligible for a STEM OPT Extension</a:t>
          </a:r>
          <a:endParaRPr lang="en-US" sz="900" kern="1200" dirty="0"/>
        </a:p>
      </dsp:txBody>
      <dsp:txXfrm>
        <a:off x="6535183" y="1870071"/>
        <a:ext cx="1590379" cy="484871"/>
      </dsp:txXfrm>
    </dsp:sp>
    <dsp:sp modelId="{3F17AEDE-8DD0-4D2F-A4DE-D3DA54BDF951}">
      <dsp:nvSpPr>
        <dsp:cNvPr id="0" name=""/>
        <dsp:cNvSpPr/>
      </dsp:nvSpPr>
      <dsp:spPr>
        <a:xfrm>
          <a:off x="809815" y="2779206"/>
          <a:ext cx="1590379" cy="4848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Yes, I am on 12-month OPT</a:t>
          </a:r>
          <a:endParaRPr lang="en-US" sz="900" kern="1200" dirty="0"/>
        </a:p>
      </dsp:txBody>
      <dsp:txXfrm>
        <a:off x="809815" y="2779206"/>
        <a:ext cx="1590379" cy="484871"/>
      </dsp:txXfrm>
    </dsp:sp>
    <dsp:sp modelId="{9B4A81AA-337A-4823-87AA-51C3502015BC}">
      <dsp:nvSpPr>
        <dsp:cNvPr id="0" name=""/>
        <dsp:cNvSpPr/>
      </dsp:nvSpPr>
      <dsp:spPr>
        <a:xfrm>
          <a:off x="2718271" y="2779206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Are you studying in a STEM field?</a:t>
          </a:r>
          <a:endParaRPr lang="en-US" sz="900" kern="1200" dirty="0"/>
        </a:p>
      </dsp:txBody>
      <dsp:txXfrm>
        <a:off x="2718271" y="2779206"/>
        <a:ext cx="1590379" cy="484871"/>
      </dsp:txXfrm>
    </dsp:sp>
    <dsp:sp modelId="{137B2FDE-7DCA-45B0-92C4-60C7D9042273}">
      <dsp:nvSpPr>
        <dsp:cNvPr id="0" name=""/>
        <dsp:cNvSpPr/>
      </dsp:nvSpPr>
      <dsp:spPr>
        <a:xfrm>
          <a:off x="4626727" y="247616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Yes, my program is STEM designated</a:t>
          </a:r>
          <a:endParaRPr lang="en-US" sz="900" kern="1200" dirty="0"/>
        </a:p>
      </dsp:txBody>
      <dsp:txXfrm>
        <a:off x="4626727" y="2476161"/>
        <a:ext cx="1590379" cy="484871"/>
      </dsp:txXfrm>
    </dsp:sp>
    <dsp:sp modelId="{2BDB949A-3129-4B71-A1BC-03F8264E736A}">
      <dsp:nvSpPr>
        <dsp:cNvPr id="0" name=""/>
        <dsp:cNvSpPr/>
      </dsp:nvSpPr>
      <dsp:spPr>
        <a:xfrm>
          <a:off x="6535183" y="247616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You are eligible for the 24-month OPT STEM Extension if you meet DHS’ new requirements</a:t>
          </a:r>
          <a:endParaRPr lang="en-US" sz="900" kern="1200" dirty="0"/>
        </a:p>
      </dsp:txBody>
      <dsp:txXfrm>
        <a:off x="6535183" y="2476161"/>
        <a:ext cx="1590379" cy="484871"/>
      </dsp:txXfrm>
    </dsp:sp>
    <dsp:sp modelId="{14A937B6-1DDC-4161-9BAD-F2769264456D}">
      <dsp:nvSpPr>
        <dsp:cNvPr id="0" name=""/>
        <dsp:cNvSpPr/>
      </dsp:nvSpPr>
      <dsp:spPr>
        <a:xfrm>
          <a:off x="4626727" y="308225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No, my program is not STEM designated</a:t>
          </a:r>
          <a:endParaRPr lang="en-US" sz="900" kern="1200" dirty="0"/>
        </a:p>
      </dsp:txBody>
      <dsp:txXfrm>
        <a:off x="4626727" y="3082251"/>
        <a:ext cx="1590379" cy="484871"/>
      </dsp:txXfrm>
    </dsp:sp>
    <dsp:sp modelId="{7B6CB341-B287-41B8-A46B-6A522D1D2597}">
      <dsp:nvSpPr>
        <dsp:cNvPr id="0" name=""/>
        <dsp:cNvSpPr/>
      </dsp:nvSpPr>
      <dsp:spPr>
        <a:xfrm>
          <a:off x="6535183" y="308225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ym typeface="Wingdings" panose="05000000000000000000" pitchFamily="2" charset="2"/>
            </a:rPr>
            <a:t>You are not eligible for a STEM OPT Extension</a:t>
          </a:r>
          <a:endParaRPr lang="en-US" sz="900" kern="1200" dirty="0"/>
        </a:p>
      </dsp:txBody>
      <dsp:txXfrm>
        <a:off x="6535183" y="3082251"/>
        <a:ext cx="1590379" cy="484871"/>
      </dsp:txXfrm>
    </dsp:sp>
    <dsp:sp modelId="{9C6BB521-0522-4B85-A49C-5F611073A85C}">
      <dsp:nvSpPr>
        <dsp:cNvPr id="0" name=""/>
        <dsp:cNvSpPr/>
      </dsp:nvSpPr>
      <dsp:spPr>
        <a:xfrm>
          <a:off x="809815" y="4142908"/>
          <a:ext cx="1590379" cy="4848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Yes, I am 17-month STEM OPT</a:t>
          </a:r>
          <a:endParaRPr lang="en-US" sz="900" kern="1200" dirty="0"/>
        </a:p>
      </dsp:txBody>
      <dsp:txXfrm>
        <a:off x="809815" y="4142908"/>
        <a:ext cx="1590379" cy="484871"/>
      </dsp:txXfrm>
    </dsp:sp>
    <dsp:sp modelId="{0253FB16-0458-437A-A2A2-115D3B51DCBF}">
      <dsp:nvSpPr>
        <dsp:cNvPr id="0" name=""/>
        <dsp:cNvSpPr/>
      </dsp:nvSpPr>
      <dsp:spPr>
        <a:xfrm>
          <a:off x="2718271" y="4142908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Does it expire before May 10, 2016? </a:t>
          </a:r>
          <a:endParaRPr lang="en-US" sz="900" kern="1200" dirty="0"/>
        </a:p>
      </dsp:txBody>
      <dsp:txXfrm>
        <a:off x="2718271" y="4142908"/>
        <a:ext cx="1590379" cy="484871"/>
      </dsp:txXfrm>
    </dsp:sp>
    <dsp:sp modelId="{014C4BF0-DB07-4E3F-AAB7-EFFB3A9762DE}">
      <dsp:nvSpPr>
        <dsp:cNvPr id="0" name=""/>
        <dsp:cNvSpPr/>
      </dsp:nvSpPr>
      <dsp:spPr>
        <a:xfrm>
          <a:off x="4626727" y="368834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Yes, it expires on, or before May 9, 2016</a:t>
          </a:r>
          <a:endParaRPr lang="en-US" sz="900" kern="1200" dirty="0"/>
        </a:p>
      </dsp:txBody>
      <dsp:txXfrm>
        <a:off x="4626727" y="3688341"/>
        <a:ext cx="1590379" cy="484871"/>
      </dsp:txXfrm>
    </dsp:sp>
    <dsp:sp modelId="{84B2643A-5D25-454B-B539-EA50A5A83148}">
      <dsp:nvSpPr>
        <dsp:cNvPr id="0" name=""/>
        <dsp:cNvSpPr/>
      </dsp:nvSpPr>
      <dsp:spPr>
        <a:xfrm>
          <a:off x="6535183" y="368834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ym typeface="Wingdings" panose="05000000000000000000" pitchFamily="2" charset="2"/>
            </a:rPr>
            <a:t>You are not eligible to add extra OPT time to this extension</a:t>
          </a:r>
          <a:endParaRPr lang="en-US" sz="900" kern="1200" dirty="0"/>
        </a:p>
      </dsp:txBody>
      <dsp:txXfrm>
        <a:off x="6535183" y="3688341"/>
        <a:ext cx="1590379" cy="484871"/>
      </dsp:txXfrm>
    </dsp:sp>
    <dsp:sp modelId="{036FA435-EBCD-4477-9F04-3D0EE8D28541}">
      <dsp:nvSpPr>
        <dsp:cNvPr id="0" name=""/>
        <dsp:cNvSpPr/>
      </dsp:nvSpPr>
      <dsp:spPr>
        <a:xfrm>
          <a:off x="4626727" y="4597476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No, it expires May 10, 2016 or later</a:t>
          </a:r>
          <a:endParaRPr lang="en-US" sz="900" kern="1200" dirty="0"/>
        </a:p>
      </dsp:txBody>
      <dsp:txXfrm>
        <a:off x="4626727" y="4597476"/>
        <a:ext cx="1590379" cy="484871"/>
      </dsp:txXfrm>
    </dsp:sp>
    <dsp:sp modelId="{A9E35268-3888-45D5-BD38-DBEE36F47808}">
      <dsp:nvSpPr>
        <dsp:cNvPr id="0" name=""/>
        <dsp:cNvSpPr/>
      </dsp:nvSpPr>
      <dsp:spPr>
        <a:xfrm>
          <a:off x="6535183" y="4597476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Will you have at least 150 days left in your current 17-month OPT STEM extension on May 10, 2016</a:t>
          </a:r>
          <a:endParaRPr lang="en-US" sz="900" kern="1200" dirty="0"/>
        </a:p>
      </dsp:txBody>
      <dsp:txXfrm>
        <a:off x="6535183" y="4597476"/>
        <a:ext cx="1590379" cy="484871"/>
      </dsp:txXfrm>
    </dsp:sp>
    <dsp:sp modelId="{40A15926-5A57-4460-897D-19B1FB650D64}">
      <dsp:nvSpPr>
        <dsp:cNvPr id="0" name=""/>
        <dsp:cNvSpPr/>
      </dsp:nvSpPr>
      <dsp:spPr>
        <a:xfrm>
          <a:off x="8443639" y="429443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</a:t>
          </a:r>
          <a:endParaRPr lang="en-US" sz="900" kern="1200" dirty="0"/>
        </a:p>
      </dsp:txBody>
      <dsp:txXfrm>
        <a:off x="8443639" y="4294431"/>
        <a:ext cx="1590379" cy="484871"/>
      </dsp:txXfrm>
    </dsp:sp>
    <dsp:sp modelId="{B052C0C5-A40B-49BD-8F22-B0F5B05C8F34}">
      <dsp:nvSpPr>
        <dsp:cNvPr id="0" name=""/>
        <dsp:cNvSpPr/>
      </dsp:nvSpPr>
      <dsp:spPr>
        <a:xfrm>
          <a:off x="10352095" y="429443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smtClean="0">
              <a:sym typeface="Wingdings" panose="05000000000000000000" pitchFamily="2" charset="2"/>
            </a:rPr>
            <a:t>Y</a:t>
          </a:r>
          <a:r>
            <a:rPr lang="en-US" sz="900" kern="1200" smtClean="0"/>
            <a:t>ou </a:t>
          </a:r>
          <a:r>
            <a:rPr lang="en-US" sz="900" kern="1200" dirty="0" smtClean="0"/>
            <a:t>are not eligible for an additional extension</a:t>
          </a:r>
          <a:endParaRPr lang="en-US" sz="900" kern="1200" dirty="0"/>
        </a:p>
      </dsp:txBody>
      <dsp:txXfrm>
        <a:off x="10352095" y="4294431"/>
        <a:ext cx="1590379" cy="484871"/>
      </dsp:txXfrm>
    </dsp:sp>
    <dsp:sp modelId="{457FA2E0-84C6-43D4-9CED-8A65224B36B0}">
      <dsp:nvSpPr>
        <dsp:cNvPr id="0" name=""/>
        <dsp:cNvSpPr/>
      </dsp:nvSpPr>
      <dsp:spPr>
        <a:xfrm>
          <a:off x="8443639" y="490052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Yes</a:t>
          </a:r>
          <a:endParaRPr lang="en-US" sz="900" kern="1200" dirty="0"/>
        </a:p>
      </dsp:txBody>
      <dsp:txXfrm>
        <a:off x="8443639" y="4900521"/>
        <a:ext cx="1590379" cy="484871"/>
      </dsp:txXfrm>
    </dsp:sp>
    <dsp:sp modelId="{97C457B8-FB5F-4CD4-B914-0259DD9E16E1}">
      <dsp:nvSpPr>
        <dsp:cNvPr id="0" name=""/>
        <dsp:cNvSpPr/>
      </dsp:nvSpPr>
      <dsp:spPr>
        <a:xfrm>
          <a:off x="10352095" y="4900521"/>
          <a:ext cx="1590379" cy="48487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ym typeface="Wingdings" panose="05000000000000000000" pitchFamily="2" charset="2"/>
            </a:rPr>
            <a:t>You are eligible to apply for an additional 7 months of STEM OPT extension time </a:t>
          </a:r>
          <a:endParaRPr lang="en-US" sz="900" kern="1200" dirty="0"/>
        </a:p>
      </dsp:txBody>
      <dsp:txXfrm>
        <a:off x="10352095" y="4900521"/>
        <a:ext cx="1590379" cy="484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fld id="{6E0AAD4D-3F1D-49E0-95AD-E53CEA65C15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39E2BC9D-0B99-4F2F-99F2-F37B90112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1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2BC9D-0B99-4F2F-99F2-F37B901129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66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5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9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4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9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2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8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3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5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6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4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37719-63A2-487E-8447-64691148F63B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BE678-EC12-4A4D-BE30-BAB07E8C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7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7058669"/>
              </p:ext>
            </p:extLst>
          </p:nvPr>
        </p:nvGraphicFramePr>
        <p:xfrm>
          <a:off x="88777" y="106532"/>
          <a:ext cx="11949343" cy="664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40833" y="1917700"/>
            <a:ext cx="173567" cy="846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36600" y="3124200"/>
            <a:ext cx="165100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36600" y="4491567"/>
            <a:ext cx="177800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06133" y="1917700"/>
            <a:ext cx="309034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497667" y="3124200"/>
            <a:ext cx="313266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06133" y="4491567"/>
            <a:ext cx="309034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311900" y="2827867"/>
            <a:ext cx="334433" cy="846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311900" y="3431219"/>
            <a:ext cx="338667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11900" y="4034367"/>
            <a:ext cx="334433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311900" y="4948767"/>
            <a:ext cx="334433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311900" y="1608667"/>
            <a:ext cx="334433" cy="423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0121900" y="4645982"/>
            <a:ext cx="342900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134600" y="5245100"/>
            <a:ext cx="317500" cy="127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59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206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Collins, Breonna</dc:creator>
  <cp:lastModifiedBy>Christos Polemenakos</cp:lastModifiedBy>
  <cp:revision>11</cp:revision>
  <dcterms:created xsi:type="dcterms:W3CDTF">2016-04-23T16:49:39Z</dcterms:created>
  <dcterms:modified xsi:type="dcterms:W3CDTF">2016-05-04T21:12:28Z</dcterms:modified>
</cp:coreProperties>
</file>